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AutoShape 2" descr="충북대학교에 대한 이미지 검색결과"/>
          <p:cNvSpPr>
            <a:spLocks noChangeAspect="1" noChangeArrowheads="1"/>
          </p:cNvSpPr>
          <p:nvPr userDrawn="1"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t>2022-03-03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lnSpc>
          <a:spcPct val="11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lnSpc>
          <a:spcPct val="11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11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11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11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1032" y="116632"/>
            <a:ext cx="817341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500" smtClean="0"/>
              <a:t>2</a:t>
            </a:r>
            <a:r>
              <a:rPr lang="ko-KR" altLang="en-US" sz="2500" smtClean="0"/>
              <a:t>학년 학생을 위한 팁</a:t>
            </a:r>
            <a:endParaRPr lang="en-US" altLang="ko-KR" sz="2500" smtClean="0"/>
          </a:p>
          <a:p>
            <a:pPr>
              <a:lnSpc>
                <a:spcPct val="150000"/>
              </a:lnSpc>
            </a:pPr>
            <a:r>
              <a:rPr lang="en-US" altLang="ko-KR" sz="1500" smtClean="0">
                <a:solidFill>
                  <a:srgbClr val="FF0000"/>
                </a:solidFill>
              </a:rPr>
              <a:t>1. </a:t>
            </a:r>
            <a:r>
              <a:rPr lang="ko-KR" altLang="en-US" sz="1500" smtClean="0">
                <a:solidFill>
                  <a:srgbClr val="FF0000"/>
                </a:solidFill>
              </a:rPr>
              <a:t>세월은 유수 </a:t>
            </a:r>
            <a:r>
              <a:rPr lang="en-US" altLang="ko-KR" sz="1500" smtClean="0">
                <a:solidFill>
                  <a:srgbClr val="FF0000"/>
                </a:solidFill>
              </a:rPr>
              <a:t>(Time waits for no one.)</a:t>
            </a:r>
          </a:p>
          <a:p>
            <a:pPr>
              <a:lnSpc>
                <a:spcPct val="150000"/>
              </a:lnSpc>
            </a:pPr>
            <a:r>
              <a:rPr lang="en-US" altLang="ko-KR" sz="1500" smtClean="0"/>
              <a:t>- 2-1</a:t>
            </a:r>
            <a:r>
              <a:rPr lang="ko-KR" altLang="en-US" sz="1500" smtClean="0"/>
              <a:t>학기</a:t>
            </a:r>
            <a:r>
              <a:rPr lang="en-US" altLang="ko-KR" sz="1500" smtClean="0"/>
              <a:t> to 4-1</a:t>
            </a:r>
            <a:r>
              <a:rPr lang="ko-KR" altLang="en-US" sz="1500" smtClean="0"/>
              <a:t>학기</a:t>
            </a:r>
            <a:r>
              <a:rPr lang="en-US" altLang="ko-KR" sz="1500" smtClean="0"/>
              <a:t>, 2.5</a:t>
            </a:r>
            <a:r>
              <a:rPr lang="ko-KR" altLang="en-US" sz="1500" smtClean="0"/>
              <a:t>년 밖에 남지 않았다</a:t>
            </a:r>
            <a:r>
              <a:rPr lang="en-US" altLang="ko-KR" sz="1500" smtClean="0"/>
              <a:t>. </a:t>
            </a:r>
            <a:r>
              <a:rPr lang="ko-KR" altLang="en-US" sz="1500" smtClean="0"/>
              <a:t>진로정보 중요</a:t>
            </a:r>
            <a:endParaRPr lang="en-US" altLang="ko-KR" sz="1500" smtClean="0"/>
          </a:p>
          <a:p>
            <a:pPr>
              <a:lnSpc>
                <a:spcPct val="150000"/>
              </a:lnSpc>
            </a:pPr>
            <a:r>
              <a:rPr lang="en-US" altLang="ko-KR" sz="1500" smtClean="0"/>
              <a:t>- </a:t>
            </a:r>
            <a:r>
              <a:rPr lang="ko-KR" altLang="en-US" sz="1500" smtClean="0"/>
              <a:t>가성비 있게 생활하고 공부하여 전공실력자가 되자</a:t>
            </a:r>
            <a:r>
              <a:rPr lang="en-US" altLang="ko-KR" sz="1500" smtClean="0"/>
              <a:t> (with </a:t>
            </a:r>
            <a:r>
              <a:rPr lang="ko-KR" altLang="en-US" sz="1500" smtClean="0"/>
              <a:t>약간만의 여유</a:t>
            </a:r>
            <a:r>
              <a:rPr lang="en-US" altLang="ko-KR" sz="150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500" smtClean="0">
                <a:solidFill>
                  <a:srgbClr val="0000FF"/>
                </a:solidFill>
              </a:rPr>
              <a:t>- </a:t>
            </a:r>
            <a:r>
              <a:rPr lang="ko-KR" altLang="en-US" sz="1500" smtClean="0">
                <a:solidFill>
                  <a:srgbClr val="0000FF"/>
                </a:solidFill>
              </a:rPr>
              <a:t>미리 취업한 졸업자 취업경험담을 한번 보기 추천</a:t>
            </a:r>
            <a:endParaRPr lang="en-US" altLang="ko-KR" sz="150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500" smtClean="0"/>
              <a:t>- </a:t>
            </a:r>
            <a:r>
              <a:rPr lang="ko-KR" altLang="en-US" sz="1500" smtClean="0"/>
              <a:t>좋은 인맥형성</a:t>
            </a:r>
            <a:r>
              <a:rPr lang="en-US" altLang="ko-KR" sz="1500" smtClean="0"/>
              <a:t>: </a:t>
            </a:r>
            <a:r>
              <a:rPr lang="ko-KR" altLang="en-US" sz="1500" smtClean="0"/>
              <a:t>동아리</a:t>
            </a:r>
            <a:r>
              <a:rPr lang="en-US" altLang="ko-KR" sz="1500" smtClean="0"/>
              <a:t>, </a:t>
            </a:r>
            <a:r>
              <a:rPr lang="ko-KR" altLang="en-US" sz="1500" smtClean="0"/>
              <a:t>급우</a:t>
            </a:r>
            <a:r>
              <a:rPr lang="en-US" altLang="ko-KR" sz="1500" smtClean="0"/>
              <a:t>, </a:t>
            </a:r>
            <a:r>
              <a:rPr lang="ko-KR" altLang="en-US" sz="1500" smtClean="0"/>
              <a:t>자주 만나는 사람</a:t>
            </a:r>
            <a:r>
              <a:rPr lang="en-US" altLang="ko-KR" sz="1500" smtClean="0"/>
              <a:t>, </a:t>
            </a:r>
            <a:r>
              <a:rPr lang="ko-KR" altLang="en-US" sz="1500" smtClean="0"/>
              <a:t>성격다듬기</a:t>
            </a:r>
            <a:r>
              <a:rPr lang="en-US" altLang="ko-KR" sz="1500" smtClean="0"/>
              <a:t>/</a:t>
            </a:r>
            <a:r>
              <a:rPr lang="ko-KR" altLang="en-US" sz="1500" smtClean="0"/>
              <a:t>타고난 성정</a:t>
            </a:r>
            <a:endParaRPr lang="en-US" altLang="ko-KR" sz="1500" smtClean="0"/>
          </a:p>
          <a:p>
            <a:pPr>
              <a:lnSpc>
                <a:spcPct val="150000"/>
              </a:lnSpc>
            </a:pPr>
            <a:r>
              <a:rPr lang="en-US" altLang="ko-KR" sz="1500" smtClean="0"/>
              <a:t>- </a:t>
            </a:r>
            <a:r>
              <a:rPr lang="ko-KR" altLang="en-US" sz="1500" smtClean="0"/>
              <a:t>자기관리</a:t>
            </a:r>
            <a:r>
              <a:rPr lang="en-US" altLang="ko-KR" sz="1500" smtClean="0"/>
              <a:t>: </a:t>
            </a:r>
            <a:r>
              <a:rPr lang="ko-KR" altLang="en-US" sz="1500" smtClean="0"/>
              <a:t>근면성실</a:t>
            </a:r>
            <a:r>
              <a:rPr lang="en-US" altLang="ko-KR" sz="1500" smtClean="0"/>
              <a:t>, </a:t>
            </a:r>
            <a:r>
              <a:rPr lang="ko-KR" altLang="en-US" sz="1500" smtClean="0"/>
              <a:t>중용</a:t>
            </a:r>
            <a:r>
              <a:rPr lang="en-US" altLang="ko-KR" sz="1500" smtClean="0"/>
              <a:t>, </a:t>
            </a:r>
            <a:r>
              <a:rPr lang="ko-KR" altLang="en-US" sz="1500" smtClean="0"/>
              <a:t>인성</a:t>
            </a:r>
            <a:r>
              <a:rPr lang="en-US" altLang="ko-KR" sz="1500" smtClean="0"/>
              <a:t>, </a:t>
            </a:r>
            <a:r>
              <a:rPr lang="ko-KR" altLang="en-US" sz="1500" smtClean="0"/>
              <a:t>글로벌 인재 </a:t>
            </a:r>
            <a:r>
              <a:rPr lang="en-US" altLang="ko-KR" sz="1500" smtClean="0"/>
              <a:t>(</a:t>
            </a:r>
            <a:r>
              <a:rPr lang="ko-KR" altLang="en-US" sz="1500" smtClean="0"/>
              <a:t>영어</a:t>
            </a:r>
            <a:r>
              <a:rPr lang="en-US" altLang="ko-KR" sz="1500" smtClean="0"/>
              <a:t>,</a:t>
            </a:r>
            <a:r>
              <a:rPr lang="ko-KR" altLang="en-US" sz="1500" smtClean="0"/>
              <a:t> 독해</a:t>
            </a:r>
            <a:r>
              <a:rPr lang="en-US" altLang="ko-KR" sz="1500" smtClean="0"/>
              <a:t>,</a:t>
            </a:r>
            <a:r>
              <a:rPr lang="ko-KR" altLang="en-US" sz="1500" smtClean="0"/>
              <a:t> 회화</a:t>
            </a:r>
            <a:r>
              <a:rPr lang="en-US" altLang="ko-KR" sz="1500" smtClean="0"/>
              <a:t>)</a:t>
            </a:r>
          </a:p>
          <a:p>
            <a:pPr>
              <a:lnSpc>
                <a:spcPct val="150000"/>
              </a:lnSpc>
            </a:pPr>
            <a:endParaRPr lang="en-US" altLang="ko-KR" sz="1500" smtClean="0"/>
          </a:p>
          <a:p>
            <a:pPr>
              <a:lnSpc>
                <a:spcPct val="150000"/>
              </a:lnSpc>
            </a:pPr>
            <a:r>
              <a:rPr lang="en-US" altLang="ko-KR" sz="1500" smtClean="0">
                <a:solidFill>
                  <a:srgbClr val="FF0000"/>
                </a:solidFill>
              </a:rPr>
              <a:t>2. </a:t>
            </a:r>
            <a:r>
              <a:rPr lang="ko-KR" altLang="en-US" sz="1500" smtClean="0">
                <a:solidFill>
                  <a:srgbClr val="FF0000"/>
                </a:solidFill>
              </a:rPr>
              <a:t>미래 미리 구상</a:t>
            </a:r>
            <a:endParaRPr lang="en-US" altLang="ko-KR" sz="150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500" smtClean="0"/>
              <a:t>- 21</a:t>
            </a:r>
            <a:r>
              <a:rPr lang="ko-KR" altLang="en-US" sz="1500" smtClean="0"/>
              <a:t>세</a:t>
            </a:r>
            <a:r>
              <a:rPr lang="en-US" altLang="ko-KR" sz="1500" smtClean="0"/>
              <a:t>-30</a:t>
            </a:r>
            <a:r>
              <a:rPr lang="ko-KR" altLang="en-US" sz="1500" smtClean="0"/>
              <a:t>세 구간인생 대비</a:t>
            </a:r>
            <a:r>
              <a:rPr lang="en-US" altLang="ko-KR" sz="1500" smtClean="0"/>
              <a:t>: </a:t>
            </a:r>
            <a:r>
              <a:rPr lang="ko-KR" altLang="en-US" sz="1500" smtClean="0"/>
              <a:t>취업</a:t>
            </a:r>
            <a:r>
              <a:rPr lang="en-US" altLang="ko-KR" sz="1500" smtClean="0"/>
              <a:t>, </a:t>
            </a:r>
            <a:r>
              <a:rPr lang="ko-KR" altLang="en-US" sz="1500" smtClean="0"/>
              <a:t>결혼</a:t>
            </a:r>
            <a:r>
              <a:rPr lang="en-US" altLang="ko-KR" sz="1500" smtClean="0"/>
              <a:t>, </a:t>
            </a:r>
            <a:r>
              <a:rPr lang="ko-KR" altLang="en-US" sz="1500" smtClean="0"/>
              <a:t>여행</a:t>
            </a:r>
            <a:r>
              <a:rPr lang="en-US" altLang="ko-KR" sz="1500" smtClean="0"/>
              <a:t>/</a:t>
            </a:r>
            <a:r>
              <a:rPr lang="ko-KR" altLang="en-US" sz="1500" smtClean="0"/>
              <a:t>취미</a:t>
            </a:r>
            <a:r>
              <a:rPr lang="en-US" altLang="ko-KR" sz="1500" smtClean="0"/>
              <a:t>, </a:t>
            </a:r>
            <a:r>
              <a:rPr lang="ko-KR" altLang="en-US" sz="1500" smtClean="0"/>
              <a:t>재산형성 미리계획</a:t>
            </a:r>
            <a:endParaRPr lang="en-US" altLang="ko-KR" sz="1500" smtClean="0"/>
          </a:p>
          <a:p>
            <a:pPr>
              <a:lnSpc>
                <a:spcPct val="150000"/>
              </a:lnSpc>
            </a:pPr>
            <a:r>
              <a:rPr lang="en-US" altLang="ko-KR" sz="1500" smtClean="0"/>
              <a:t>- 30-60</a:t>
            </a:r>
            <a:r>
              <a:rPr lang="ko-KR" altLang="en-US" sz="1500" smtClean="0"/>
              <a:t>세 구간 구상</a:t>
            </a:r>
            <a:r>
              <a:rPr lang="en-US" altLang="ko-KR" sz="1500" smtClean="0"/>
              <a:t>: </a:t>
            </a:r>
            <a:r>
              <a:rPr lang="ko-KR" altLang="en-US" sz="1500" smtClean="0"/>
              <a:t>가족</a:t>
            </a:r>
            <a:r>
              <a:rPr lang="en-US" altLang="ko-KR" sz="1500" smtClean="0"/>
              <a:t>/</a:t>
            </a:r>
            <a:r>
              <a:rPr lang="ko-KR" altLang="en-US" sz="1500" smtClean="0"/>
              <a:t>자녀</a:t>
            </a:r>
            <a:r>
              <a:rPr lang="en-US" altLang="ko-KR" sz="1500" smtClean="0"/>
              <a:t>, </a:t>
            </a:r>
            <a:r>
              <a:rPr lang="ko-KR" altLang="en-US" sz="1500" smtClean="0"/>
              <a:t>재산형성</a:t>
            </a:r>
            <a:r>
              <a:rPr lang="en-US" altLang="ko-KR" sz="1500" smtClean="0"/>
              <a:t>, </a:t>
            </a:r>
            <a:r>
              <a:rPr lang="ko-KR" altLang="en-US" sz="1500" smtClean="0"/>
              <a:t>여행</a:t>
            </a:r>
            <a:r>
              <a:rPr lang="en-US" altLang="ko-KR" sz="1500" smtClean="0"/>
              <a:t>/</a:t>
            </a:r>
            <a:r>
              <a:rPr lang="ko-KR" altLang="en-US" sz="1500" smtClean="0"/>
              <a:t>취미</a:t>
            </a:r>
            <a:r>
              <a:rPr lang="en-US" altLang="ko-KR" sz="1500" smtClean="0"/>
              <a:t>, </a:t>
            </a:r>
            <a:r>
              <a:rPr lang="ko-KR" altLang="en-US" sz="1500" smtClean="0"/>
              <a:t>과장</a:t>
            </a:r>
            <a:r>
              <a:rPr lang="en-US" altLang="ko-KR" sz="1500" smtClean="0"/>
              <a:t>&gt;</a:t>
            </a:r>
            <a:r>
              <a:rPr lang="ko-KR" altLang="en-US" sz="1500" smtClean="0"/>
              <a:t>부장</a:t>
            </a:r>
            <a:r>
              <a:rPr lang="en-US" altLang="ko-KR" sz="1500" smtClean="0"/>
              <a:t>&gt;</a:t>
            </a:r>
            <a:r>
              <a:rPr lang="ko-KR" altLang="en-US" sz="1500" smtClean="0"/>
              <a:t>임원</a:t>
            </a:r>
            <a:r>
              <a:rPr lang="en-US" altLang="ko-KR" sz="1500" smtClean="0"/>
              <a:t>&gt;</a:t>
            </a:r>
            <a:r>
              <a:rPr lang="ko-KR" altLang="en-US" sz="1500" smtClean="0"/>
              <a:t>사장</a:t>
            </a:r>
            <a:endParaRPr lang="en-US" altLang="ko-KR" sz="1500" smtClean="0"/>
          </a:p>
          <a:p>
            <a:pPr>
              <a:lnSpc>
                <a:spcPct val="150000"/>
              </a:lnSpc>
            </a:pPr>
            <a:r>
              <a:rPr lang="en-US" altLang="ko-KR" sz="1500" smtClean="0"/>
              <a:t>- 60-80</a:t>
            </a:r>
            <a:r>
              <a:rPr lang="ko-KR" altLang="en-US" sz="1500" smtClean="0"/>
              <a:t>세 구간 구상</a:t>
            </a:r>
            <a:r>
              <a:rPr lang="en-US" altLang="ko-KR" sz="1500" smtClean="0"/>
              <a:t>: </a:t>
            </a:r>
            <a:r>
              <a:rPr lang="ko-KR" altLang="en-US" sz="1500" smtClean="0"/>
              <a:t>자기일</a:t>
            </a:r>
            <a:r>
              <a:rPr lang="en-US" altLang="ko-KR" sz="1500" smtClean="0"/>
              <a:t>/</a:t>
            </a:r>
            <a:r>
              <a:rPr lang="ko-KR" altLang="en-US" sz="1500" smtClean="0"/>
              <a:t>사업</a:t>
            </a:r>
            <a:r>
              <a:rPr lang="en-US" altLang="ko-KR" sz="1500" smtClean="0"/>
              <a:t>, </a:t>
            </a:r>
            <a:r>
              <a:rPr lang="ko-KR" altLang="en-US" sz="1500" smtClean="0"/>
              <a:t>자기만족</a:t>
            </a:r>
            <a:r>
              <a:rPr lang="en-US" altLang="ko-KR" sz="1500" smtClean="0"/>
              <a:t>/</a:t>
            </a:r>
            <a:r>
              <a:rPr lang="ko-KR" altLang="en-US" sz="1500" smtClean="0"/>
              <a:t>친구</a:t>
            </a:r>
            <a:r>
              <a:rPr lang="en-US" altLang="ko-KR" sz="1500" smtClean="0"/>
              <a:t>, </a:t>
            </a:r>
            <a:r>
              <a:rPr lang="ko-KR" altLang="en-US" sz="1500" smtClean="0"/>
              <a:t>노후 소일거리</a:t>
            </a:r>
            <a:endParaRPr lang="en-US" altLang="ko-KR" sz="1500" smtClean="0"/>
          </a:p>
          <a:p>
            <a:pPr>
              <a:lnSpc>
                <a:spcPct val="150000"/>
              </a:lnSpc>
            </a:pPr>
            <a:endParaRPr lang="en-US" altLang="ko-KR" sz="1500" smtClean="0"/>
          </a:p>
          <a:p>
            <a:pPr>
              <a:lnSpc>
                <a:spcPct val="150000"/>
              </a:lnSpc>
            </a:pPr>
            <a:r>
              <a:rPr lang="en-US" altLang="ko-KR" sz="1500" smtClean="0">
                <a:solidFill>
                  <a:srgbClr val="FF0000"/>
                </a:solidFill>
              </a:rPr>
              <a:t>3. </a:t>
            </a:r>
            <a:r>
              <a:rPr lang="ko-KR" altLang="en-US" sz="1500" smtClean="0">
                <a:solidFill>
                  <a:srgbClr val="FF0000"/>
                </a:solidFill>
              </a:rPr>
              <a:t>태도와 철학</a:t>
            </a:r>
            <a:endParaRPr lang="en-US" altLang="ko-KR" sz="150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500" smtClean="0"/>
              <a:t>- </a:t>
            </a:r>
            <a:r>
              <a:rPr lang="ko-KR" altLang="en-US" sz="1500" smtClean="0"/>
              <a:t>자신있게 살자 </a:t>
            </a:r>
            <a:r>
              <a:rPr lang="en-US" altLang="ko-KR" sz="1500" smtClean="0"/>
              <a:t>(</a:t>
            </a:r>
            <a:r>
              <a:rPr lang="ko-KR" altLang="en-US" sz="1500" smtClean="0"/>
              <a:t>쓸데 없는 일</a:t>
            </a:r>
            <a:r>
              <a:rPr lang="en-US" altLang="ko-KR" sz="1500" smtClean="0"/>
              <a:t>, </a:t>
            </a:r>
            <a:r>
              <a:rPr lang="ko-KR" altLang="en-US" sz="1500" smtClean="0"/>
              <a:t>무가치한 일을 하지 않기</a:t>
            </a:r>
            <a:r>
              <a:rPr lang="en-US" altLang="ko-KR" sz="1500" smtClean="0"/>
              <a:t>, </a:t>
            </a:r>
            <a:r>
              <a:rPr lang="ko-KR" altLang="en-US" sz="1500" smtClean="0"/>
              <a:t>최선을 다할 때 자신감 생긴다</a:t>
            </a:r>
            <a:r>
              <a:rPr lang="en-US" altLang="ko-KR" sz="150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500" smtClean="0"/>
              <a:t>- </a:t>
            </a:r>
            <a:r>
              <a:rPr lang="ko-KR" altLang="en-US" sz="1500" smtClean="0"/>
              <a:t>부족함이 없으면 만족</a:t>
            </a:r>
            <a:r>
              <a:rPr lang="en-US" altLang="ko-KR" sz="1500" smtClean="0"/>
              <a:t>, </a:t>
            </a:r>
            <a:r>
              <a:rPr lang="ko-KR" altLang="en-US" sz="1500" smtClean="0"/>
              <a:t>과욕절제 </a:t>
            </a:r>
            <a:r>
              <a:rPr lang="en-US" altLang="ko-KR" sz="1500" smtClean="0"/>
              <a:t>(</a:t>
            </a:r>
            <a:r>
              <a:rPr lang="ko-KR" altLang="en-US" sz="1500" smtClean="0"/>
              <a:t>음식</a:t>
            </a:r>
            <a:r>
              <a:rPr lang="en-US" altLang="ko-KR" sz="1500" smtClean="0"/>
              <a:t>, </a:t>
            </a:r>
            <a:r>
              <a:rPr lang="ko-KR" altLang="en-US" sz="1500" smtClean="0"/>
              <a:t>돈</a:t>
            </a:r>
            <a:r>
              <a:rPr lang="en-US" altLang="ko-KR" sz="1500" smtClean="0"/>
              <a:t>, </a:t>
            </a:r>
            <a:r>
              <a:rPr lang="ko-KR" altLang="en-US" sz="1500" smtClean="0"/>
              <a:t>취미</a:t>
            </a:r>
            <a:r>
              <a:rPr lang="en-US" altLang="ko-KR" sz="1500" smtClean="0"/>
              <a:t> </a:t>
            </a:r>
            <a:r>
              <a:rPr lang="ko-KR" altLang="en-US" sz="1500" smtClean="0"/>
              <a:t>등 모든 것</a:t>
            </a:r>
            <a:r>
              <a:rPr lang="en-US" altLang="ko-KR" sz="150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500" smtClean="0"/>
              <a:t>- </a:t>
            </a:r>
            <a:r>
              <a:rPr lang="ko-KR" altLang="en-US" sz="1500" smtClean="0"/>
              <a:t>낙천적 정신</a:t>
            </a:r>
            <a:r>
              <a:rPr lang="en-US" altLang="ko-KR" sz="1500" smtClean="0"/>
              <a:t>, </a:t>
            </a:r>
            <a:r>
              <a:rPr lang="ko-KR" altLang="en-US" sz="1500" smtClean="0"/>
              <a:t>남과 비교하지 않기</a:t>
            </a:r>
            <a:r>
              <a:rPr lang="en-US" altLang="ko-KR" sz="150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altLang="ko-KR" sz="1500" smtClean="0"/>
              <a:t>- </a:t>
            </a:r>
            <a:r>
              <a:rPr lang="ko-KR" altLang="en-US" sz="1500" smtClean="0"/>
              <a:t>정직</a:t>
            </a:r>
            <a:r>
              <a:rPr lang="en-US" altLang="ko-KR" sz="1500" smtClean="0"/>
              <a:t>, </a:t>
            </a:r>
            <a:r>
              <a:rPr lang="ko-KR" altLang="en-US" sz="1500" smtClean="0"/>
              <a:t>가족 우선이지만 남에게도 친절</a:t>
            </a:r>
            <a:r>
              <a:rPr lang="en-US" altLang="ko-KR" sz="1500" smtClean="0"/>
              <a:t>, </a:t>
            </a:r>
            <a:r>
              <a:rPr lang="ko-KR" altLang="en-US" sz="1500" smtClean="0"/>
              <a:t>긍정적</a:t>
            </a:r>
            <a:r>
              <a:rPr lang="en-US" altLang="ko-KR" sz="1500" smtClean="0"/>
              <a:t>/</a:t>
            </a:r>
            <a:r>
              <a:rPr lang="ko-KR" altLang="en-US" sz="1500" smtClean="0"/>
              <a:t>화합적 </a:t>
            </a:r>
            <a:r>
              <a:rPr lang="en-US" altLang="ko-KR" sz="1500" smtClean="0"/>
              <a:t>(</a:t>
            </a:r>
            <a:r>
              <a:rPr lang="ko-KR" altLang="en-US" sz="1500" smtClean="0"/>
              <a:t>취업</a:t>
            </a:r>
            <a:r>
              <a:rPr lang="en-US" altLang="ko-KR" sz="1500" smtClean="0"/>
              <a:t>=80%</a:t>
            </a:r>
            <a:r>
              <a:rPr lang="ko-KR" altLang="en-US" sz="1500" smtClean="0"/>
              <a:t>성격</a:t>
            </a:r>
            <a:r>
              <a:rPr lang="en-US" altLang="ko-KR" sz="1500" smtClean="0"/>
              <a:t>+20%</a:t>
            </a:r>
            <a:r>
              <a:rPr lang="ko-KR" altLang="en-US" sz="1500" smtClean="0"/>
              <a:t>실력</a:t>
            </a:r>
            <a:r>
              <a:rPr lang="en-US" altLang="ko-KR" sz="150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203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2602</TotalTime>
  <Words>216</Words>
  <Application>Microsoft Office PowerPoint</Application>
  <PresentationFormat>화면 슬라이드 쇼(4:3)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Corporation</dc:creator>
  <cp:lastModifiedBy>Ahn</cp:lastModifiedBy>
  <cp:revision>487</cp:revision>
  <dcterms:created xsi:type="dcterms:W3CDTF">2006-10-05T04:04:58Z</dcterms:created>
  <dcterms:modified xsi:type="dcterms:W3CDTF">2022-03-03T06:35:55Z</dcterms:modified>
</cp:coreProperties>
</file>