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7" r:id="rId2"/>
    <p:sldId id="881" r:id="rId3"/>
    <p:sldId id="945" r:id="rId4"/>
    <p:sldId id="946" r:id="rId5"/>
    <p:sldId id="947" r:id="rId6"/>
    <p:sldId id="948" r:id="rId7"/>
    <p:sldId id="941" r:id="rId8"/>
    <p:sldId id="949" r:id="rId9"/>
    <p:sldId id="950" r:id="rId10"/>
    <p:sldId id="895" r:id="rId11"/>
    <p:sldId id="944" r:id="rId12"/>
  </p:sldIdLst>
  <p:sldSz cx="9144000" cy="6858000" type="screen4x3"/>
  <p:notesSz cx="6797675" cy="9926638"/>
  <p:defaultTex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6" autoAdjust="0"/>
    <p:restoredTop sz="85116" autoAdjust="0"/>
  </p:normalViewPr>
  <p:slideViewPr>
    <p:cSldViewPr snapToGrid="0">
      <p:cViewPr varScale="1">
        <p:scale>
          <a:sx n="98" d="100"/>
          <a:sy n="98" d="100"/>
        </p:scale>
        <p:origin x="1722" y="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70" d="100"/>
          <a:sy n="70" d="100"/>
        </p:scale>
        <p:origin x="-329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ko-KR" altLang="en-US"/>
          </a:p>
        </p:txBody>
      </p:sp>
      <p:sp>
        <p:nvSpPr>
          <p:cNvPr id="3" name="날짜 개체 틀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7148B67B-A7F3-48F3-BB2B-A12CB6BAA840}" type="datetimeFigureOut">
              <a:rPr lang="ko-KR" altLang="en-US"/>
              <a:pPr>
                <a:defRPr/>
              </a:pPr>
              <a:t>2023-06-01</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ko-KR" altLang="en-US" noProof="0"/>
          </a:p>
        </p:txBody>
      </p:sp>
      <p:sp>
        <p:nvSpPr>
          <p:cNvPr id="5" name="슬라이드 노트 개체 틀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6" name="바닥글 개체 틀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ko-KR" altLang="en-US"/>
          </a:p>
        </p:txBody>
      </p:sp>
      <p:sp>
        <p:nvSpPr>
          <p:cNvPr id="7" name="슬라이드 번호 개체 틀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DEE70800-4D8A-4159-B68C-CC136B8A54B9}" type="slidenum">
              <a:rPr lang="ko-KR" altLang="en-US"/>
              <a:pPr>
                <a:defRPr/>
              </a:pPr>
              <a:t>‹#›</a:t>
            </a:fld>
            <a:endParaRPr lang="ko-KR" altLang="en-US"/>
          </a:p>
        </p:txBody>
      </p:sp>
    </p:spTree>
    <p:extLst>
      <p:ext uri="{BB962C8B-B14F-4D97-AF65-F5344CB8AC3E}">
        <p14:creationId xmlns:p14="http://schemas.microsoft.com/office/powerpoint/2010/main" val="2603455970"/>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슬라이드 이미지 개체 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슬라이드 노트 개체 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BFEDAF78-175F-4214-A514-F2B8D1228308}" type="slidenum">
              <a:rPr lang="ko-KR" altLang="en-US" smtClean="0"/>
              <a:pPr>
                <a:defRPr/>
              </a:pPr>
              <a:t>1</a:t>
            </a:fld>
            <a:endParaRPr lang="ko-KR"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10</a:t>
            </a:fld>
            <a:endParaRPr lang="ko-KR" altLang="en-US"/>
          </a:p>
        </p:txBody>
      </p:sp>
    </p:spTree>
    <p:extLst>
      <p:ext uri="{BB962C8B-B14F-4D97-AF65-F5344CB8AC3E}">
        <p14:creationId xmlns:p14="http://schemas.microsoft.com/office/powerpoint/2010/main" val="1940147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4G LTE network is expected to continue evolving in the coming years, with the introduction of new technologies such as 5G and edge computing. These advancements will offer even faster speeds, lower latency, and more reliable connectivity.</a:t>
            </a:r>
          </a:p>
          <a:p>
            <a:r>
              <a:rPr lang="en-US" dirty="0" smtClean="0"/>
              <a:t>Similarly, 4G LTE USB modems are likely to become more compact, powerful, and versatile. They may also incorporate new features such as artificial intelligence and machine learning, enabling them to adapt to users' needs and preferences.</a:t>
            </a:r>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11</a:t>
            </a:fld>
            <a:endParaRPr lang="ko-KR" altLang="en-US"/>
          </a:p>
        </p:txBody>
      </p:sp>
    </p:spTree>
    <p:extLst>
      <p:ext uri="{BB962C8B-B14F-4D97-AF65-F5344CB8AC3E}">
        <p14:creationId xmlns:p14="http://schemas.microsoft.com/office/powerpoint/2010/main" val="2203431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슬라이드 이미지 개체 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슬라이드 노트 개체 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BFEDAF78-175F-4214-A514-F2B8D1228308}" type="slidenum">
              <a:rPr lang="ko-KR" altLang="en-US" smtClean="0"/>
              <a:pPr>
                <a:defRPr/>
              </a:pPr>
              <a:t>2</a:t>
            </a:fld>
            <a:endParaRPr lang="ko-KR" altLang="en-US"/>
          </a:p>
        </p:txBody>
      </p:sp>
    </p:spTree>
    <p:extLst>
      <p:ext uri="{BB962C8B-B14F-4D97-AF65-F5344CB8AC3E}">
        <p14:creationId xmlns:p14="http://schemas.microsoft.com/office/powerpoint/2010/main" val="114300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Introduction to 4G LTE USB Modem and LTE Network</a:t>
            </a:r>
          </a:p>
          <a:p>
            <a:r>
              <a:rPr lang="en-US" dirty="0" smtClean="0"/>
              <a:t>The fourth generation (4G) Long-Term Evolution (LTE) network is a wireless communication technology that offers high-speed internet connectivity. It is designed to provide faster data transfer rates, lower latency, and better network coverage compared to its predecessors.</a:t>
            </a:r>
          </a:p>
          <a:p>
            <a:r>
              <a:rPr lang="en-US" dirty="0" smtClean="0"/>
              <a:t>A 4G LTE USB modem is a portable device that allows users to connect to the internet using the LTE network. It is a plug-and-play device that can be used on any computer or laptop with a USB port.</a:t>
            </a:r>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3</a:t>
            </a:fld>
            <a:endParaRPr lang="ko-KR" altLang="en-US"/>
          </a:p>
        </p:txBody>
      </p:sp>
    </p:spTree>
    <p:extLst>
      <p:ext uri="{BB962C8B-B14F-4D97-AF65-F5344CB8AC3E}">
        <p14:creationId xmlns:p14="http://schemas.microsoft.com/office/powerpoint/2010/main" val="1759906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of the main advantages of the 4G LTE network is its speed. It offers download speeds of up to 100 Mbps and upload speeds of up to 50 Mbps, which is significantly faster than 3G networks.</a:t>
            </a:r>
          </a:p>
          <a:p>
            <a:r>
              <a:rPr lang="en-US" dirty="0" smtClean="0"/>
              <a:t>Another advantage of the 4G LTE network is its low latency. This means that there is less delay in data transmission, resulting in a smoother and more responsive user experience.</a:t>
            </a:r>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4</a:t>
            </a:fld>
            <a:endParaRPr lang="ko-KR" altLang="en-US"/>
          </a:p>
        </p:txBody>
      </p:sp>
    </p:spTree>
    <p:extLst>
      <p:ext uri="{BB962C8B-B14F-4D97-AF65-F5344CB8AC3E}">
        <p14:creationId xmlns:p14="http://schemas.microsoft.com/office/powerpoint/2010/main" val="3475592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4G LTE USB modem typically comes with a built-in SIM card slot, which allows users to access the LTE network without the need for additional hardware. It also supports multiple frequency bands, making it compatible with different LTE networks around the world.</a:t>
            </a:r>
          </a:p>
          <a:p>
            <a:r>
              <a:rPr lang="en-US" dirty="0" smtClean="0"/>
              <a:t>Most 4G LTE USB modems are also equipped with a </a:t>
            </a:r>
            <a:r>
              <a:rPr lang="en-US" dirty="0" err="1" smtClean="0"/>
              <a:t>microSD</a:t>
            </a:r>
            <a:r>
              <a:rPr lang="en-US" dirty="0" smtClean="0"/>
              <a:t> card slot, which allows users to store and transfer data. Some models also come with built-in Wi-Fi, allowing users to share their internet connection with other devices.</a:t>
            </a:r>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5</a:t>
            </a:fld>
            <a:endParaRPr lang="ko-KR" altLang="en-US"/>
          </a:p>
        </p:txBody>
      </p:sp>
    </p:spTree>
    <p:extLst>
      <p:ext uri="{BB962C8B-B14F-4D97-AF65-F5344CB8AC3E}">
        <p14:creationId xmlns:p14="http://schemas.microsoft.com/office/powerpoint/2010/main" val="1551678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4G LTE USB modem can be used in various settings, such as homes, offices, and outdoor locations. It is particularly useful for people who need to work remotely or travel frequently.</a:t>
            </a:r>
          </a:p>
          <a:p>
            <a:r>
              <a:rPr lang="en-US" dirty="0" smtClean="0"/>
              <a:t>Some common applications of 4G LTE USB modems include video conferencing, online gaming, streaming high-definition videos, and downloading large files.</a:t>
            </a:r>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6</a:t>
            </a:fld>
            <a:endParaRPr lang="ko-KR" altLang="en-US"/>
          </a:p>
        </p:txBody>
      </p:sp>
    </p:spTree>
    <p:extLst>
      <p:ext uri="{BB962C8B-B14F-4D97-AF65-F5344CB8AC3E}">
        <p14:creationId xmlns:p14="http://schemas.microsoft.com/office/powerpoint/2010/main" val="2003694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4G LTE network offers many benefits, it also poses certain security and privacy risks. For example, hackers can intercept data transmissions and steal sensitive information, such as passwords and credit card numbers.</a:t>
            </a:r>
          </a:p>
          <a:p>
            <a:r>
              <a:rPr lang="en-US" dirty="0" smtClean="0"/>
              <a:t>To mitigate these risks, it is important to use strong passwords, enable two-factor authentication, and avoid connecting to public Wi-Fi networks. It is also recommended to use a virtual private network (VPN) to encrypt data transmissions and protect privacy.</a:t>
            </a:r>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7</a:t>
            </a:fld>
            <a:endParaRPr lang="ko-KR" altLang="en-US"/>
          </a:p>
        </p:txBody>
      </p:sp>
    </p:spTree>
    <p:extLst>
      <p:ext uri="{BB962C8B-B14F-4D97-AF65-F5344CB8AC3E}">
        <p14:creationId xmlns:p14="http://schemas.microsoft.com/office/powerpoint/2010/main" val="2201081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Setting up your 4G LTE USB modem is easy! First, insert the SIM card provided by your cellular network provider into the modem. Next, connect the modem to your device using a USB cable. Finally, install any necessary drivers or software provided by the manufacturer.</a:t>
            </a:r>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8</a:t>
            </a:fld>
            <a:endParaRPr lang="ko-KR" altLang="en-US"/>
          </a:p>
        </p:txBody>
      </p:sp>
    </p:spTree>
    <p:extLst>
      <p:ext uri="{BB962C8B-B14F-4D97-AF65-F5344CB8AC3E}">
        <p14:creationId xmlns:p14="http://schemas.microsoft.com/office/powerpoint/2010/main" val="3768630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the 4G LTE USB modem is an essential tool for anyone who needs a fast, reliable, and secure internet connection on-the-go. Whether you're traveling, working remotely, or just need a backup internet connection, this device can provide you with the connectivity you need.</a:t>
            </a:r>
          </a:p>
          <a:p>
            <a:r>
              <a:rPr lang="en-US" dirty="0" smtClean="0"/>
              <a:t>So why not give it a try? With its numerous benefits and easy setup process, the 4G LTE USB modem is a must-have for anyone who values staying connected in today's digital world.</a:t>
            </a:r>
            <a:endParaRPr lang="en-US" dirty="0"/>
          </a:p>
        </p:txBody>
      </p:sp>
      <p:sp>
        <p:nvSpPr>
          <p:cNvPr id="4" name="Slide Number Placeholder 3"/>
          <p:cNvSpPr>
            <a:spLocks noGrp="1"/>
          </p:cNvSpPr>
          <p:nvPr>
            <p:ph type="sldNum" sz="quarter" idx="10"/>
          </p:nvPr>
        </p:nvSpPr>
        <p:spPr/>
        <p:txBody>
          <a:bodyPr/>
          <a:lstStyle/>
          <a:p>
            <a:pPr>
              <a:defRPr/>
            </a:pPr>
            <a:fld id="{DEE70800-4D8A-4159-B68C-CC136B8A54B9}" type="slidenum">
              <a:rPr lang="ko-KR" altLang="en-US" smtClean="0"/>
              <a:pPr>
                <a:defRPr/>
              </a:pPr>
              <a:t>9</a:t>
            </a:fld>
            <a:endParaRPr lang="ko-KR" altLang="en-US"/>
          </a:p>
        </p:txBody>
      </p:sp>
    </p:spTree>
    <p:extLst>
      <p:ext uri="{BB962C8B-B14F-4D97-AF65-F5344CB8AC3E}">
        <p14:creationId xmlns:p14="http://schemas.microsoft.com/office/powerpoint/2010/main" val="3018368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p:txBody>
          <a:bodyPr/>
          <a:lstStyle>
            <a:lvl1pPr>
              <a:defRPr/>
            </a:lvl1pPr>
          </a:lstStyle>
          <a:p>
            <a:pPr>
              <a:defRPr/>
            </a:pPr>
            <a:fld id="{440144BB-4694-43CC-A428-16E68EDEEC42}" type="datetime1">
              <a:rPr lang="ko-KR" altLang="en-US"/>
              <a:pPr>
                <a:defRPr/>
              </a:pPr>
              <a:t>2023-06-01</a:t>
            </a:fld>
            <a:endParaRPr lang="ko-KR" alt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1728D775-485E-466E-B9FF-99AF2D09AAB4}" type="slidenum">
              <a:rPr lang="ko-KR" altLang="en-US"/>
              <a:pPr>
                <a:defRPr/>
              </a:pPr>
              <a:t>‹#›</a:t>
            </a:fld>
            <a:endParaRPr lang="ko-KR" altLang="en-US"/>
          </a:p>
        </p:txBody>
      </p:sp>
    </p:spTree>
    <p:extLst>
      <p:ext uri="{BB962C8B-B14F-4D97-AF65-F5344CB8AC3E}">
        <p14:creationId xmlns:p14="http://schemas.microsoft.com/office/powerpoint/2010/main" val="38374763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lvl1pPr>
              <a:defRPr/>
            </a:lvl1pPr>
          </a:lstStyle>
          <a:p>
            <a:pPr>
              <a:defRPr/>
            </a:pPr>
            <a:fld id="{3C658437-1F9D-476B-A00C-9150EF5325A8}" type="datetime1">
              <a:rPr lang="ko-KR" altLang="en-US"/>
              <a:pPr>
                <a:defRPr/>
              </a:pPr>
              <a:t>2023-06-01</a:t>
            </a:fld>
            <a:endParaRPr lang="ko-KR" alt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C714ECDC-9561-404E-B7BD-B07FDC908964}" type="slidenum">
              <a:rPr lang="ko-KR" altLang="en-US"/>
              <a:pPr>
                <a:defRPr/>
              </a:pPr>
              <a:t>‹#›</a:t>
            </a:fld>
            <a:endParaRPr lang="ko-KR" altLang="en-US"/>
          </a:p>
        </p:txBody>
      </p:sp>
    </p:spTree>
    <p:extLst>
      <p:ext uri="{BB962C8B-B14F-4D97-AF65-F5344CB8AC3E}">
        <p14:creationId xmlns:p14="http://schemas.microsoft.com/office/powerpoint/2010/main" val="38469797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lvl1pPr>
              <a:defRPr/>
            </a:lvl1pPr>
          </a:lstStyle>
          <a:p>
            <a:pPr>
              <a:defRPr/>
            </a:pPr>
            <a:fld id="{BE971FAD-BE1B-4988-B880-363703F240D5}" type="datetime1">
              <a:rPr lang="ko-KR" altLang="en-US"/>
              <a:pPr>
                <a:defRPr/>
              </a:pPr>
              <a:t>2023-06-01</a:t>
            </a:fld>
            <a:endParaRPr lang="ko-KR" alt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2C3469E5-FCA8-44DE-A8AA-47496B6D2391}" type="slidenum">
              <a:rPr lang="ko-KR" altLang="en-US"/>
              <a:pPr>
                <a:defRPr/>
              </a:pPr>
              <a:t>‹#›</a:t>
            </a:fld>
            <a:endParaRPr lang="ko-KR" altLang="en-US"/>
          </a:p>
        </p:txBody>
      </p:sp>
    </p:spTree>
    <p:extLst>
      <p:ext uri="{BB962C8B-B14F-4D97-AF65-F5344CB8AC3E}">
        <p14:creationId xmlns:p14="http://schemas.microsoft.com/office/powerpoint/2010/main" val="36750764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lvl1pPr>
              <a:defRPr/>
            </a:lvl1pPr>
          </a:lstStyle>
          <a:p>
            <a:pPr>
              <a:defRPr/>
            </a:pPr>
            <a:fld id="{9E26B2AC-8493-4B2C-B89E-02B5DE32BF68}" type="datetime1">
              <a:rPr lang="ko-KR" altLang="en-US"/>
              <a:pPr>
                <a:defRPr/>
              </a:pPr>
              <a:t>2023-06-01</a:t>
            </a:fld>
            <a:endParaRPr lang="ko-KR" alt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424CBCD8-9B8E-4042-BEE6-A2EC148CB12B}" type="slidenum">
              <a:rPr lang="ko-KR" altLang="en-US"/>
              <a:pPr>
                <a:defRPr/>
              </a:pPr>
              <a:t>‹#›</a:t>
            </a:fld>
            <a:endParaRPr lang="ko-KR" altLang="en-US"/>
          </a:p>
        </p:txBody>
      </p:sp>
    </p:spTree>
    <p:extLst>
      <p:ext uri="{BB962C8B-B14F-4D97-AF65-F5344CB8AC3E}">
        <p14:creationId xmlns:p14="http://schemas.microsoft.com/office/powerpoint/2010/main" val="33261123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lvl1pPr>
              <a:defRPr/>
            </a:lvl1pPr>
          </a:lstStyle>
          <a:p>
            <a:pPr>
              <a:defRPr/>
            </a:pPr>
            <a:fld id="{85E65FBB-6904-4A4C-B4F4-33877DE76054}" type="datetime1">
              <a:rPr lang="ko-KR" altLang="en-US"/>
              <a:pPr>
                <a:defRPr/>
              </a:pPr>
              <a:t>2023-06-01</a:t>
            </a:fld>
            <a:endParaRPr lang="ko-KR" alt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D2568E81-A9D2-433D-8493-09E8FC5BBBDA}" type="slidenum">
              <a:rPr lang="ko-KR" altLang="en-US"/>
              <a:pPr>
                <a:defRPr/>
              </a:pPr>
              <a:t>‹#›</a:t>
            </a:fld>
            <a:endParaRPr lang="ko-KR" altLang="en-US"/>
          </a:p>
        </p:txBody>
      </p:sp>
    </p:spTree>
    <p:extLst>
      <p:ext uri="{BB962C8B-B14F-4D97-AF65-F5344CB8AC3E}">
        <p14:creationId xmlns:p14="http://schemas.microsoft.com/office/powerpoint/2010/main" val="41534834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3"/>
          <p:cNvSpPr>
            <a:spLocks noGrp="1"/>
          </p:cNvSpPr>
          <p:nvPr>
            <p:ph type="dt" sz="half" idx="10"/>
          </p:nvPr>
        </p:nvSpPr>
        <p:spPr/>
        <p:txBody>
          <a:bodyPr/>
          <a:lstStyle>
            <a:lvl1pPr>
              <a:defRPr/>
            </a:lvl1pPr>
          </a:lstStyle>
          <a:p>
            <a:pPr>
              <a:defRPr/>
            </a:pPr>
            <a:fld id="{B2B555EA-7498-42D5-B911-FF860203B243}" type="datetime1">
              <a:rPr lang="ko-KR" altLang="en-US"/>
              <a:pPr>
                <a:defRPr/>
              </a:pPr>
              <a:t>2023-06-01</a:t>
            </a:fld>
            <a:endParaRPr lang="ko-KR" altLang="en-US"/>
          </a:p>
        </p:txBody>
      </p:sp>
      <p:sp>
        <p:nvSpPr>
          <p:cNvPr id="6" name="바닥글 개체 틀 4"/>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p:cNvSpPr>
            <a:spLocks noGrp="1"/>
          </p:cNvSpPr>
          <p:nvPr>
            <p:ph type="sldNum" sz="quarter" idx="12"/>
          </p:nvPr>
        </p:nvSpPr>
        <p:spPr/>
        <p:txBody>
          <a:bodyPr/>
          <a:lstStyle>
            <a:lvl1pPr>
              <a:defRPr/>
            </a:lvl1pPr>
          </a:lstStyle>
          <a:p>
            <a:pPr>
              <a:defRPr/>
            </a:pPr>
            <a:fld id="{1DCBEE94-6D92-4BCF-AB07-83010C86649B}" type="slidenum">
              <a:rPr lang="ko-KR" altLang="en-US"/>
              <a:pPr>
                <a:defRPr/>
              </a:pPr>
              <a:t>‹#›</a:t>
            </a:fld>
            <a:endParaRPr lang="ko-KR" altLang="en-US"/>
          </a:p>
        </p:txBody>
      </p:sp>
    </p:spTree>
    <p:extLst>
      <p:ext uri="{BB962C8B-B14F-4D97-AF65-F5344CB8AC3E}">
        <p14:creationId xmlns:p14="http://schemas.microsoft.com/office/powerpoint/2010/main" val="4487217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p:txBody>
          <a:bodyPr/>
          <a:lstStyle>
            <a:lvl1pPr>
              <a:defRPr/>
            </a:lvl1pPr>
          </a:lstStyle>
          <a:p>
            <a:pPr>
              <a:defRPr/>
            </a:pPr>
            <a:fld id="{708369B7-5956-4BED-828C-4D8CF418E997}" type="datetime1">
              <a:rPr lang="ko-KR" altLang="en-US"/>
              <a:pPr>
                <a:defRPr/>
              </a:pPr>
              <a:t>2023-06-01</a:t>
            </a:fld>
            <a:endParaRPr lang="ko-KR" altLang="en-US"/>
          </a:p>
        </p:txBody>
      </p:sp>
      <p:sp>
        <p:nvSpPr>
          <p:cNvPr id="8" name="바닥글 개체 틀 4"/>
          <p:cNvSpPr>
            <a:spLocks noGrp="1"/>
          </p:cNvSpPr>
          <p:nvPr>
            <p:ph type="ftr" sz="quarter" idx="11"/>
          </p:nvPr>
        </p:nvSpPr>
        <p:spPr/>
        <p:txBody>
          <a:bodyPr/>
          <a:lstStyle>
            <a:lvl1pPr>
              <a:defRPr/>
            </a:lvl1pPr>
          </a:lstStyle>
          <a:p>
            <a:pPr>
              <a:defRPr/>
            </a:pPr>
            <a:endParaRPr lang="ko-KR" altLang="en-US"/>
          </a:p>
        </p:txBody>
      </p:sp>
      <p:sp>
        <p:nvSpPr>
          <p:cNvPr id="9" name="슬라이드 번호 개체 틀 5"/>
          <p:cNvSpPr>
            <a:spLocks noGrp="1"/>
          </p:cNvSpPr>
          <p:nvPr>
            <p:ph type="sldNum" sz="quarter" idx="12"/>
          </p:nvPr>
        </p:nvSpPr>
        <p:spPr/>
        <p:txBody>
          <a:bodyPr/>
          <a:lstStyle>
            <a:lvl1pPr>
              <a:defRPr/>
            </a:lvl1pPr>
          </a:lstStyle>
          <a:p>
            <a:pPr>
              <a:defRPr/>
            </a:pPr>
            <a:fld id="{F9B2A82E-FEF8-47F5-AAE3-0EB98F86EA5A}" type="slidenum">
              <a:rPr lang="ko-KR" altLang="en-US"/>
              <a:pPr>
                <a:defRPr/>
              </a:pPr>
              <a:t>‹#›</a:t>
            </a:fld>
            <a:endParaRPr lang="ko-KR" altLang="en-US"/>
          </a:p>
        </p:txBody>
      </p:sp>
    </p:spTree>
    <p:extLst>
      <p:ext uri="{BB962C8B-B14F-4D97-AF65-F5344CB8AC3E}">
        <p14:creationId xmlns:p14="http://schemas.microsoft.com/office/powerpoint/2010/main" val="3709295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3"/>
          <p:cNvSpPr>
            <a:spLocks noGrp="1"/>
          </p:cNvSpPr>
          <p:nvPr>
            <p:ph type="dt" sz="half" idx="10"/>
          </p:nvPr>
        </p:nvSpPr>
        <p:spPr/>
        <p:txBody>
          <a:bodyPr/>
          <a:lstStyle>
            <a:lvl1pPr>
              <a:defRPr/>
            </a:lvl1pPr>
          </a:lstStyle>
          <a:p>
            <a:pPr>
              <a:defRPr/>
            </a:pPr>
            <a:fld id="{14263EB6-12D1-4695-B16F-2E08DD6FC323}" type="datetime1">
              <a:rPr lang="ko-KR" altLang="en-US"/>
              <a:pPr>
                <a:defRPr/>
              </a:pPr>
              <a:t>2023-06-01</a:t>
            </a:fld>
            <a:endParaRPr lang="ko-KR" altLang="en-US"/>
          </a:p>
        </p:txBody>
      </p:sp>
      <p:sp>
        <p:nvSpPr>
          <p:cNvPr id="4" name="바닥글 개체 틀 4"/>
          <p:cNvSpPr>
            <a:spLocks noGrp="1"/>
          </p:cNvSpPr>
          <p:nvPr>
            <p:ph type="ftr" sz="quarter" idx="11"/>
          </p:nvPr>
        </p:nvSpPr>
        <p:spPr/>
        <p:txBody>
          <a:bodyPr/>
          <a:lstStyle>
            <a:lvl1pPr>
              <a:defRPr/>
            </a:lvl1pPr>
          </a:lstStyle>
          <a:p>
            <a:pPr>
              <a:defRPr/>
            </a:pPr>
            <a:endParaRPr lang="ko-KR" altLang="en-US"/>
          </a:p>
        </p:txBody>
      </p:sp>
      <p:sp>
        <p:nvSpPr>
          <p:cNvPr id="5" name="슬라이드 번호 개체 틀 5"/>
          <p:cNvSpPr>
            <a:spLocks noGrp="1"/>
          </p:cNvSpPr>
          <p:nvPr>
            <p:ph type="sldNum" sz="quarter" idx="12"/>
          </p:nvPr>
        </p:nvSpPr>
        <p:spPr/>
        <p:txBody>
          <a:bodyPr/>
          <a:lstStyle>
            <a:lvl1pPr>
              <a:defRPr/>
            </a:lvl1pPr>
          </a:lstStyle>
          <a:p>
            <a:pPr>
              <a:defRPr/>
            </a:pPr>
            <a:fld id="{8BA9925D-67DB-4ECA-8F14-25576C1EBA74}" type="slidenum">
              <a:rPr lang="ko-KR" altLang="en-US"/>
              <a:pPr>
                <a:defRPr/>
              </a:pPr>
              <a:t>‹#›</a:t>
            </a:fld>
            <a:endParaRPr lang="ko-KR" altLang="en-US"/>
          </a:p>
        </p:txBody>
      </p:sp>
    </p:spTree>
    <p:extLst>
      <p:ext uri="{BB962C8B-B14F-4D97-AF65-F5344CB8AC3E}">
        <p14:creationId xmlns:p14="http://schemas.microsoft.com/office/powerpoint/2010/main" val="38676575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3"/>
          <p:cNvSpPr>
            <a:spLocks noGrp="1"/>
          </p:cNvSpPr>
          <p:nvPr>
            <p:ph type="dt" sz="half" idx="10"/>
          </p:nvPr>
        </p:nvSpPr>
        <p:spPr/>
        <p:txBody>
          <a:bodyPr/>
          <a:lstStyle>
            <a:lvl1pPr>
              <a:defRPr/>
            </a:lvl1pPr>
          </a:lstStyle>
          <a:p>
            <a:pPr>
              <a:defRPr/>
            </a:pPr>
            <a:fld id="{3971F704-2142-4DF9-A2FA-2FF3A93CF3B2}" type="datetime1">
              <a:rPr lang="ko-KR" altLang="en-US"/>
              <a:pPr>
                <a:defRPr/>
              </a:pPr>
              <a:t>2023-06-01</a:t>
            </a:fld>
            <a:endParaRPr lang="ko-KR" altLang="en-US"/>
          </a:p>
        </p:txBody>
      </p:sp>
      <p:sp>
        <p:nvSpPr>
          <p:cNvPr id="3" name="바닥글 개체 틀 4"/>
          <p:cNvSpPr>
            <a:spLocks noGrp="1"/>
          </p:cNvSpPr>
          <p:nvPr>
            <p:ph type="ftr" sz="quarter" idx="11"/>
          </p:nvPr>
        </p:nvSpPr>
        <p:spPr/>
        <p:txBody>
          <a:bodyPr/>
          <a:lstStyle>
            <a:lvl1pPr>
              <a:defRPr/>
            </a:lvl1pPr>
          </a:lstStyle>
          <a:p>
            <a:pPr>
              <a:defRPr/>
            </a:pPr>
            <a:endParaRPr lang="ko-KR" altLang="en-US"/>
          </a:p>
        </p:txBody>
      </p:sp>
      <p:sp>
        <p:nvSpPr>
          <p:cNvPr id="4" name="슬라이드 번호 개체 틀 5"/>
          <p:cNvSpPr>
            <a:spLocks noGrp="1"/>
          </p:cNvSpPr>
          <p:nvPr>
            <p:ph type="sldNum" sz="quarter" idx="12"/>
          </p:nvPr>
        </p:nvSpPr>
        <p:spPr/>
        <p:txBody>
          <a:bodyPr/>
          <a:lstStyle>
            <a:lvl1pPr>
              <a:defRPr/>
            </a:lvl1pPr>
          </a:lstStyle>
          <a:p>
            <a:pPr>
              <a:defRPr/>
            </a:pPr>
            <a:fld id="{A41BEE01-DC60-4815-A993-3B20DBF4284A}" type="slidenum">
              <a:rPr lang="ko-KR" altLang="en-US"/>
              <a:pPr>
                <a:defRPr/>
              </a:pPr>
              <a:t>‹#›</a:t>
            </a:fld>
            <a:endParaRPr lang="ko-KR" altLang="en-US"/>
          </a:p>
        </p:txBody>
      </p:sp>
    </p:spTree>
    <p:extLst>
      <p:ext uri="{BB962C8B-B14F-4D97-AF65-F5344CB8AC3E}">
        <p14:creationId xmlns:p14="http://schemas.microsoft.com/office/powerpoint/2010/main" val="1374513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p:cNvSpPr>
            <a:spLocks noGrp="1"/>
          </p:cNvSpPr>
          <p:nvPr>
            <p:ph type="dt" sz="half" idx="10"/>
          </p:nvPr>
        </p:nvSpPr>
        <p:spPr/>
        <p:txBody>
          <a:bodyPr/>
          <a:lstStyle>
            <a:lvl1pPr>
              <a:defRPr/>
            </a:lvl1pPr>
          </a:lstStyle>
          <a:p>
            <a:pPr>
              <a:defRPr/>
            </a:pPr>
            <a:fld id="{EC6A38F4-760A-411D-862F-8FE155AC35D9}" type="datetime1">
              <a:rPr lang="ko-KR" altLang="en-US"/>
              <a:pPr>
                <a:defRPr/>
              </a:pPr>
              <a:t>2023-06-01</a:t>
            </a:fld>
            <a:endParaRPr lang="ko-KR" altLang="en-US"/>
          </a:p>
        </p:txBody>
      </p:sp>
      <p:sp>
        <p:nvSpPr>
          <p:cNvPr id="6" name="바닥글 개체 틀 4"/>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p:cNvSpPr>
            <a:spLocks noGrp="1"/>
          </p:cNvSpPr>
          <p:nvPr>
            <p:ph type="sldNum" sz="quarter" idx="12"/>
          </p:nvPr>
        </p:nvSpPr>
        <p:spPr/>
        <p:txBody>
          <a:bodyPr/>
          <a:lstStyle>
            <a:lvl1pPr>
              <a:defRPr/>
            </a:lvl1pPr>
          </a:lstStyle>
          <a:p>
            <a:pPr>
              <a:defRPr/>
            </a:pPr>
            <a:fld id="{73E93154-4D6B-4EF3-8462-B68C36C7EF30}" type="slidenum">
              <a:rPr lang="ko-KR" altLang="en-US"/>
              <a:pPr>
                <a:defRPr/>
              </a:pPr>
              <a:t>‹#›</a:t>
            </a:fld>
            <a:endParaRPr lang="ko-KR" altLang="en-US"/>
          </a:p>
        </p:txBody>
      </p:sp>
    </p:spTree>
    <p:extLst>
      <p:ext uri="{BB962C8B-B14F-4D97-AF65-F5344CB8AC3E}">
        <p14:creationId xmlns:p14="http://schemas.microsoft.com/office/powerpoint/2010/main" val="42178757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p:cNvSpPr>
            <a:spLocks noGrp="1"/>
          </p:cNvSpPr>
          <p:nvPr>
            <p:ph type="dt" sz="half" idx="10"/>
          </p:nvPr>
        </p:nvSpPr>
        <p:spPr/>
        <p:txBody>
          <a:bodyPr/>
          <a:lstStyle>
            <a:lvl1pPr>
              <a:defRPr/>
            </a:lvl1pPr>
          </a:lstStyle>
          <a:p>
            <a:pPr>
              <a:defRPr/>
            </a:pPr>
            <a:fld id="{99819054-9F2E-430D-974C-10C1222FBD5E}" type="datetime1">
              <a:rPr lang="ko-KR" altLang="en-US"/>
              <a:pPr>
                <a:defRPr/>
              </a:pPr>
              <a:t>2023-06-01</a:t>
            </a:fld>
            <a:endParaRPr lang="ko-KR" altLang="en-US"/>
          </a:p>
        </p:txBody>
      </p:sp>
      <p:sp>
        <p:nvSpPr>
          <p:cNvPr id="6" name="바닥글 개체 틀 4"/>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p:cNvSpPr>
            <a:spLocks noGrp="1"/>
          </p:cNvSpPr>
          <p:nvPr>
            <p:ph type="sldNum" sz="quarter" idx="12"/>
          </p:nvPr>
        </p:nvSpPr>
        <p:spPr/>
        <p:txBody>
          <a:bodyPr/>
          <a:lstStyle>
            <a:lvl1pPr>
              <a:defRPr/>
            </a:lvl1pPr>
          </a:lstStyle>
          <a:p>
            <a:pPr>
              <a:defRPr/>
            </a:pPr>
            <a:fld id="{A7305E60-2AB7-4B4B-B634-EC2CD1D64F22}" type="slidenum">
              <a:rPr lang="ko-KR" altLang="en-US"/>
              <a:pPr>
                <a:defRPr/>
              </a:pPr>
              <a:t>‹#›</a:t>
            </a:fld>
            <a:endParaRPr lang="ko-KR" altLang="en-US"/>
          </a:p>
        </p:txBody>
      </p:sp>
    </p:spTree>
    <p:extLst>
      <p:ext uri="{BB962C8B-B14F-4D97-AF65-F5344CB8AC3E}">
        <p14:creationId xmlns:p14="http://schemas.microsoft.com/office/powerpoint/2010/main" val="24331807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제목 개체 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a:t>마스터 제목 스타일 편집</a:t>
            </a:r>
          </a:p>
        </p:txBody>
      </p:sp>
      <p:sp>
        <p:nvSpPr>
          <p:cNvPr id="1027" name="텍스트 개체 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fld id="{CFADA4A4-2829-4410-8367-2138A80CF8BA}" type="datetime1">
              <a:rPr lang="ko-KR" altLang="en-US"/>
              <a:pPr>
                <a:defRPr/>
              </a:pPr>
              <a:t>2023-06-01</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pPr>
              <a:defRPr/>
            </a:pPr>
            <a:fld id="{C38E5689-601F-4540-A71B-9DA03159A188}" type="slidenum">
              <a:rPr lang="ko-KR" altLang="en-US"/>
              <a:pPr>
                <a:defRPr/>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ctr" rtl="0" eaLnBrk="0" fontAlgn="base" latinLnBrk="1" hangingPunct="0">
        <a:spcBef>
          <a:spcPct val="0"/>
        </a:spcBef>
        <a:spcAft>
          <a:spcPct val="0"/>
        </a:spcAft>
        <a:defRPr sz="4400" kern="1200">
          <a:solidFill>
            <a:schemeClr val="tx1"/>
          </a:solidFill>
          <a:latin typeface="+mj-lt"/>
          <a:ea typeface="+mj-ea"/>
          <a:cs typeface="+mj-cs"/>
        </a:defRPr>
      </a:lvl1pPr>
      <a:lvl2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2pPr>
      <a:lvl3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3pPr>
      <a:lvl4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4pPr>
      <a:lvl5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5pPr>
      <a:lvl6pPr marL="457200" algn="ctr" rtl="0" fontAlgn="base" latinLnBrk="1">
        <a:spcBef>
          <a:spcPct val="0"/>
        </a:spcBef>
        <a:spcAft>
          <a:spcPct val="0"/>
        </a:spcAft>
        <a:defRPr sz="4400">
          <a:solidFill>
            <a:schemeClr val="tx1"/>
          </a:solidFill>
          <a:latin typeface="맑은 고딕" pitchFamily="50" charset="-127"/>
          <a:ea typeface="맑은 고딕" pitchFamily="50" charset="-127"/>
        </a:defRPr>
      </a:lvl6pPr>
      <a:lvl7pPr marL="914400" algn="ctr" rtl="0" fontAlgn="base" latinLnBrk="1">
        <a:spcBef>
          <a:spcPct val="0"/>
        </a:spcBef>
        <a:spcAft>
          <a:spcPct val="0"/>
        </a:spcAft>
        <a:defRPr sz="4400">
          <a:solidFill>
            <a:schemeClr val="tx1"/>
          </a:solidFill>
          <a:latin typeface="맑은 고딕" pitchFamily="50" charset="-127"/>
          <a:ea typeface="맑은 고딕" pitchFamily="50" charset="-127"/>
        </a:defRPr>
      </a:lvl7pPr>
      <a:lvl8pPr marL="1371600" algn="ctr" rtl="0" fontAlgn="base" latinLnBrk="1">
        <a:spcBef>
          <a:spcPct val="0"/>
        </a:spcBef>
        <a:spcAft>
          <a:spcPct val="0"/>
        </a:spcAft>
        <a:defRPr sz="4400">
          <a:solidFill>
            <a:schemeClr val="tx1"/>
          </a:solidFill>
          <a:latin typeface="맑은 고딕" pitchFamily="50" charset="-127"/>
          <a:ea typeface="맑은 고딕" pitchFamily="50" charset="-127"/>
        </a:defRPr>
      </a:lvl8pPr>
      <a:lvl9pPr marL="1828800" algn="ctr" rtl="0" fontAlgn="base" latinLnBrk="1">
        <a:spcBef>
          <a:spcPct val="0"/>
        </a:spcBef>
        <a:spcAft>
          <a:spcPct val="0"/>
        </a:spcAft>
        <a:defRPr sz="4400">
          <a:solidFill>
            <a:schemeClr val="tx1"/>
          </a:solidFill>
          <a:latin typeface="맑은 고딕" pitchFamily="50" charset="-127"/>
          <a:ea typeface="맑은 고딕" pitchFamily="50" charset="-127"/>
        </a:defRPr>
      </a:lvl9pPr>
    </p:titleStyle>
    <p:bodyStyle>
      <a:lvl1pPr marL="342900" indent="-342900" algn="l" rtl="0" eaLnBrk="0" fontAlgn="base" latinLnBrk="1"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latinLnBrk="1"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latinLnBrk="1"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latinLnBrk="1"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latinLnBrk="1"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1.png"/><Relationship Id="rId4" Type="http://schemas.openxmlformats.org/officeDocument/2006/relationships/hyperlink" Target="https://www.cbnu.ac.kr/site/english/main.do"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그룹 13"/>
          <p:cNvGrpSpPr>
            <a:grpSpLocks/>
          </p:cNvGrpSpPr>
          <p:nvPr/>
        </p:nvGrpSpPr>
        <p:grpSpPr bwMode="auto">
          <a:xfrm>
            <a:off x="0" y="260350"/>
            <a:ext cx="9064937" cy="6264275"/>
            <a:chOff x="107506" y="260865"/>
            <a:chExt cx="9065846" cy="6264590"/>
          </a:xfrm>
        </p:grpSpPr>
        <p:cxnSp>
          <p:nvCxnSpPr>
            <p:cNvPr id="15" name="직선 연결선 14"/>
            <p:cNvCxnSpPr/>
            <p:nvPr/>
          </p:nvCxnSpPr>
          <p:spPr>
            <a:xfrm>
              <a:off x="1115669" y="6525455"/>
              <a:ext cx="705714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직선 연결선 15"/>
            <p:cNvCxnSpPr/>
            <p:nvPr/>
          </p:nvCxnSpPr>
          <p:spPr>
            <a:xfrm>
              <a:off x="4708709" y="505543"/>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a:off x="394873" y="260865"/>
              <a:ext cx="0" cy="45373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직선 연결선 17"/>
            <p:cNvCxnSpPr/>
            <p:nvPr/>
          </p:nvCxnSpPr>
          <p:spPr>
            <a:xfrm>
              <a:off x="467905" y="405335"/>
              <a:ext cx="0" cy="212418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217"/>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8BB916B2-89EA-496D-8231-E5C4523A5560}" type="slidenum">
              <a:rPr lang="ko-KR" altLang="en-US" sz="1400">
                <a:solidFill>
                  <a:srgbClr val="002060"/>
                </a:solidFill>
                <a:latin typeface="Times New Roman" pitchFamily="18" charset="0"/>
                <a:cs typeface="Times New Roman" pitchFamily="18" charset="0"/>
              </a:rPr>
              <a:pPr>
                <a:defRPr/>
              </a:pPr>
              <a:t>1</a:t>
            </a:fld>
            <a:endParaRPr lang="ko-KR" altLang="en-US" sz="1400" dirty="0">
              <a:solidFill>
                <a:srgbClr val="002060"/>
              </a:solidFill>
              <a:latin typeface="Times New Roman" pitchFamily="18" charset="0"/>
              <a:cs typeface="Times New Roman" pitchFamily="18" charset="0"/>
            </a:endParaRPr>
          </a:p>
        </p:txBody>
      </p:sp>
      <p:sp>
        <p:nvSpPr>
          <p:cNvPr id="13" name="Rectangle 1"/>
          <p:cNvSpPr>
            <a:spLocks noChangeArrowheads="1"/>
          </p:cNvSpPr>
          <p:nvPr/>
        </p:nvSpPr>
        <p:spPr bwMode="auto">
          <a:xfrm>
            <a:off x="1979613" y="1557338"/>
            <a:ext cx="60039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r>
              <a:rPr lang="en-US" altLang="ko-KR" sz="2400" b="1" dirty="0" err="1">
                <a:solidFill>
                  <a:srgbClr val="002060"/>
                </a:solidFill>
                <a:latin typeface="Times New Roman" panose="02020603050405020304" pitchFamily="18" charset="0"/>
                <a:cs typeface="Times New Roman" panose="02020603050405020304" pitchFamily="18" charset="0"/>
              </a:rPr>
              <a:t>Chungbuk</a:t>
            </a:r>
            <a:r>
              <a:rPr lang="en-US" altLang="ko-KR" sz="2400" b="1" dirty="0">
                <a:solidFill>
                  <a:srgbClr val="002060"/>
                </a:solidFill>
                <a:latin typeface="Times New Roman" panose="02020603050405020304" pitchFamily="18" charset="0"/>
                <a:cs typeface="Times New Roman" panose="02020603050405020304" pitchFamily="18" charset="0"/>
                <a:hlinkClick r:id="rId4"/>
              </a:rPr>
              <a:t> </a:t>
            </a:r>
            <a:r>
              <a:rPr lang="en-US" altLang="ko-KR" sz="2400" b="1" dirty="0">
                <a:solidFill>
                  <a:srgbClr val="002060"/>
                </a:solidFill>
                <a:latin typeface="Times New Roman" panose="02020603050405020304" pitchFamily="18" charset="0"/>
                <a:cs typeface="Times New Roman" panose="02020603050405020304" pitchFamily="18" charset="0"/>
              </a:rPr>
              <a:t>National University - </a:t>
            </a:r>
            <a:r>
              <a:rPr lang="ko-KR" altLang="en-US" sz="2400" b="1" dirty="0">
                <a:solidFill>
                  <a:srgbClr val="002060"/>
                </a:solidFill>
                <a:latin typeface="Times New Roman" panose="02020603050405020304" pitchFamily="18" charset="0"/>
                <a:cs typeface="Times New Roman" panose="02020603050405020304" pitchFamily="18" charset="0"/>
              </a:rPr>
              <a:t>충북대학교</a:t>
            </a:r>
            <a:endParaRPr lang="ko-KR" altLang="en-US" sz="2400" b="1" dirty="0">
              <a:solidFill>
                <a:srgbClr val="002060"/>
              </a:solidFill>
              <a:latin typeface="Times New Roman" panose="02020603050405020304" pitchFamily="18" charset="0"/>
              <a:cs typeface="Times New Roman" panose="02020603050405020304" pitchFamily="18" charset="0"/>
              <a:hlinkClick r:id="rId4"/>
            </a:endParaRPr>
          </a:p>
        </p:txBody>
      </p:sp>
      <p:pic>
        <p:nvPicPr>
          <p:cNvPr id="14" name="Picture 8" descr="Chungbuk National University - ì¶©ë¶ëíêµ Ð·ÑÑÐ³Ð°Ð½ Ð¸Ð»ÑÑÑÒ¯Ò¯Ð´"/>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1247775"/>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4"/>
          <p:cNvSpPr txBox="1">
            <a:spLocks noChangeArrowheads="1"/>
          </p:cNvSpPr>
          <p:nvPr/>
        </p:nvSpPr>
        <p:spPr bwMode="auto">
          <a:xfrm>
            <a:off x="4221168" y="5661025"/>
            <a:ext cx="1281120" cy="458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pPr algn="ctr" eaLnBrk="1" latinLnBrk="1" hangingPunct="1">
              <a:lnSpc>
                <a:spcPct val="150000"/>
              </a:lnSpc>
            </a:pPr>
            <a:r>
              <a:rPr kumimoji="0" lang="en-US" altLang="ko-KR" dirty="0" smtClean="0">
                <a:solidFill>
                  <a:srgbClr val="262673"/>
                </a:solidFill>
                <a:latin typeface="Times New Roman" panose="02020603050405020304" pitchFamily="18" charset="0"/>
                <a:ea typeface="HYHeadLine-Medium" panose="02030600000101010101" pitchFamily="18" charset="-127"/>
                <a:cs typeface="Times New Roman" panose="02020603050405020304" pitchFamily="18" charset="0"/>
              </a:rPr>
              <a:t>2023. </a:t>
            </a:r>
            <a:r>
              <a:rPr kumimoji="0" lang="en-US" altLang="ko-KR" dirty="0" smtClean="0">
                <a:solidFill>
                  <a:srgbClr val="262673"/>
                </a:solidFill>
                <a:latin typeface="Times New Roman" panose="02020603050405020304" pitchFamily="18" charset="0"/>
                <a:ea typeface="HYHeadLine-Medium" panose="02030600000101010101" pitchFamily="18" charset="-127"/>
                <a:cs typeface="Times New Roman" panose="02020603050405020304" pitchFamily="18" charset="0"/>
              </a:rPr>
              <a:t>06.03</a:t>
            </a:r>
            <a:endParaRPr kumimoji="0" lang="ko-KR" altLang="en-US" dirty="0">
              <a:solidFill>
                <a:srgbClr val="262673"/>
              </a:solidFill>
              <a:latin typeface="Times New Roman" panose="02020603050405020304" pitchFamily="18" charset="0"/>
              <a:ea typeface="HYHeadLine-Medium" panose="02030600000101010101" pitchFamily="18" charset="-127"/>
              <a:cs typeface="Times New Roman" panose="02020603050405020304" pitchFamily="18" charset="0"/>
            </a:endParaRPr>
          </a:p>
        </p:txBody>
      </p:sp>
      <p:sp>
        <p:nvSpPr>
          <p:cNvPr id="22" name="Rectangle 4"/>
          <p:cNvSpPr>
            <a:spLocks noChangeArrowheads="1"/>
          </p:cNvSpPr>
          <p:nvPr/>
        </p:nvSpPr>
        <p:spPr bwMode="auto">
          <a:xfrm>
            <a:off x="1473200" y="3349281"/>
            <a:ext cx="651033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pPr algn="ctr"/>
            <a:r>
              <a:rPr lang="en-US" sz="3200" dirty="0">
                <a:latin typeface="Times New Roman" panose="02020603050405020304" pitchFamily="18" charset="0"/>
                <a:cs typeface="Times New Roman" panose="02020603050405020304" pitchFamily="18" charset="0"/>
              </a:rPr>
              <a:t>4G LTE USB Modem and </a:t>
            </a:r>
            <a:endParaRPr lang="en-US" sz="3200" dirty="0" smtClean="0">
              <a:latin typeface="Times New Roman" panose="02020603050405020304" pitchFamily="18" charset="0"/>
              <a:cs typeface="Times New Roman" panose="02020603050405020304" pitchFamily="18" charset="0"/>
            </a:endParaRPr>
          </a:p>
          <a:p>
            <a:pPr algn="ctr"/>
            <a:r>
              <a:rPr lang="en-US" sz="3200" dirty="0" smtClean="0">
                <a:latin typeface="Times New Roman" panose="02020603050405020304" pitchFamily="18" charset="0"/>
                <a:cs typeface="Times New Roman" panose="02020603050405020304" pitchFamily="18" charset="0"/>
              </a:rPr>
              <a:t>LTE </a:t>
            </a:r>
            <a:r>
              <a:rPr lang="en-US" sz="3200" dirty="0">
                <a:latin typeface="Times New Roman" panose="02020603050405020304" pitchFamily="18" charset="0"/>
                <a:cs typeface="Times New Roman" panose="02020603050405020304" pitchFamily="18" charset="0"/>
              </a:rPr>
              <a:t>Network</a:t>
            </a:r>
            <a:endParaRPr lang="en-US" sz="3200" dirty="0" smtClean="0">
              <a:latin typeface="Times New Roman" panose="02020603050405020304" pitchFamily="18" charset="0"/>
              <a:cs typeface="Times New Roman" panose="02020603050405020304" pitchFamily="18" charset="0"/>
            </a:endParaRPr>
          </a:p>
          <a:p>
            <a:pPr algn="ctr"/>
            <a:r>
              <a:rPr lang="en-US" altLang="ko-KR" sz="3200" dirty="0">
                <a:latin typeface="Times New Roman" panose="02020603050405020304" pitchFamily="18" charset="0"/>
                <a:cs typeface="Times New Roman" panose="02020603050405020304" pitchFamily="18" charset="0"/>
              </a:rPr>
              <a:t>Teaching assistant: </a:t>
            </a:r>
            <a:r>
              <a:rPr lang="ko-KR" altLang="en-US" sz="3200" dirty="0" smtClean="0">
                <a:latin typeface="Times New Roman" panose="02020603050405020304" pitchFamily="18" charset="0"/>
                <a:cs typeface="Times New Roman" panose="02020603050405020304" pitchFamily="18" charset="0"/>
              </a:rPr>
              <a:t>배일호</a:t>
            </a:r>
            <a:endParaRPr lang="ko-KR" altLang="ko-KR" sz="3200" dirty="0">
              <a:latin typeface="Times New Roman" panose="02020603050405020304" pitchFamily="18" charset="0"/>
              <a:cs typeface="Times New Roman" panose="02020603050405020304" pitchFamily="18"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extLst mod="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ChangeArrowheads="1"/>
          </p:cNvSpPr>
          <p:nvPr/>
        </p:nvSpPr>
        <p:spPr bwMode="auto">
          <a:xfrm>
            <a:off x="1357313" y="2571750"/>
            <a:ext cx="614362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pPr algn="ctr"/>
            <a:r>
              <a:rPr lang="en-US" altLang="en-US" sz="4400" dirty="0">
                <a:latin typeface="Times New Roman" panose="02020603050405020304" pitchFamily="18" charset="0"/>
                <a:cs typeface="Times New Roman" panose="02020603050405020304" pitchFamily="18" charset="0"/>
              </a:rPr>
              <a:t>Thank you for your</a:t>
            </a:r>
            <a:br>
              <a:rPr lang="en-US" altLang="en-US" sz="4400" dirty="0">
                <a:latin typeface="Times New Roman" panose="02020603050405020304" pitchFamily="18" charset="0"/>
                <a:cs typeface="Times New Roman" panose="02020603050405020304" pitchFamily="18" charset="0"/>
              </a:rPr>
            </a:br>
            <a:r>
              <a:rPr lang="en-US" altLang="en-US" sz="4400" dirty="0">
                <a:latin typeface="Times New Roman" panose="02020603050405020304" pitchFamily="18" charset="0"/>
                <a:cs typeface="Times New Roman" panose="02020603050405020304" pitchFamily="18" charset="0"/>
              </a:rPr>
              <a:t>consideration</a:t>
            </a:r>
          </a:p>
        </p:txBody>
      </p:sp>
    </p:spTree>
    <p:extLst>
      <p:ext uri="{BB962C8B-B14F-4D97-AF65-F5344CB8AC3E}">
        <p14:creationId xmlns:p14="http://schemas.microsoft.com/office/powerpoint/2010/main" val="25873148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30912" y="6480545"/>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11</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r>
              <a:rPr lang="en-US" altLang="ko-KR" sz="2000" b="1" dirty="0">
                <a:latin typeface="Times New Roman" panose="02020603050405020304" pitchFamily="18" charset="0"/>
                <a:ea typeface="+mn-ea"/>
                <a:cs typeface="Times New Roman" panose="02020603050405020304" pitchFamily="18" charset="0"/>
              </a:rPr>
              <a:t>7</a:t>
            </a:r>
            <a:r>
              <a:rPr lang="en-US" altLang="ko-KR" sz="2000" b="1" dirty="0" smtClean="0">
                <a:latin typeface="Times New Roman" panose="02020603050405020304" pitchFamily="18" charset="0"/>
                <a:ea typeface="+mn-ea"/>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Future of 4G LTE Network and USB Modem</a:t>
            </a:r>
            <a:endParaRPr lang="en-US" sz="2000" dirty="0">
              <a:latin typeface="Times New Roman" panose="02020603050405020304" pitchFamily="18" charset="0"/>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46"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pic>
        <p:nvPicPr>
          <p:cNvPr id="5124" name="Picture 4" descr="private 5g network solutions &amp; providers u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7027" y="823973"/>
            <a:ext cx="4691153" cy="312896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74677" y="4339577"/>
            <a:ext cx="8274048" cy="1754326"/>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The 4G LTE network is expected to continue evolving in the coming years, with the introduction of new technologies such as 5G and edge computing. These advancements will offer even faster speeds, lower latency, and more reliable connectivity.</a:t>
            </a:r>
          </a:p>
          <a:p>
            <a:r>
              <a:rPr lang="en-US" dirty="0">
                <a:latin typeface="Times New Roman" panose="02020603050405020304" pitchFamily="18" charset="0"/>
                <a:cs typeface="Times New Roman" panose="02020603050405020304" pitchFamily="18" charset="0"/>
              </a:rPr>
              <a:t>Similarly, 4G LTE USB modems are likely to become more compact, powerful, and versatile. They may also incorporate new features such as artificial intelligence and machine learning, enabling them to adapt to users' needs and preferences.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12021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그룹 13"/>
          <p:cNvGrpSpPr>
            <a:grpSpLocks/>
          </p:cNvGrpSpPr>
          <p:nvPr/>
        </p:nvGrpSpPr>
        <p:grpSpPr bwMode="auto">
          <a:xfrm>
            <a:off x="0" y="260350"/>
            <a:ext cx="9064937" cy="6264275"/>
            <a:chOff x="107506" y="260865"/>
            <a:chExt cx="9065846" cy="6264590"/>
          </a:xfrm>
        </p:grpSpPr>
        <p:cxnSp>
          <p:nvCxnSpPr>
            <p:cNvPr id="15" name="직선 연결선 14"/>
            <p:cNvCxnSpPr/>
            <p:nvPr/>
          </p:nvCxnSpPr>
          <p:spPr>
            <a:xfrm>
              <a:off x="1115669" y="6525455"/>
              <a:ext cx="705714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직선 연결선 15"/>
            <p:cNvCxnSpPr/>
            <p:nvPr/>
          </p:nvCxnSpPr>
          <p:spPr>
            <a:xfrm>
              <a:off x="4708709" y="505543"/>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a:off x="394873" y="260865"/>
              <a:ext cx="0" cy="45373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직선 연결선 17"/>
            <p:cNvCxnSpPr/>
            <p:nvPr/>
          </p:nvCxnSpPr>
          <p:spPr>
            <a:xfrm>
              <a:off x="467905" y="405335"/>
              <a:ext cx="0" cy="212418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217"/>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8BB916B2-89EA-496D-8231-E5C4523A5560}" type="slidenum">
              <a:rPr lang="ko-KR" altLang="en-US" sz="1400">
                <a:solidFill>
                  <a:srgbClr val="002060"/>
                </a:solidFill>
                <a:latin typeface="Times New Roman" pitchFamily="18" charset="0"/>
                <a:cs typeface="Times New Roman" pitchFamily="18" charset="0"/>
              </a:rPr>
              <a:pPr>
                <a:defRPr/>
              </a:pPr>
              <a:t>2</a:t>
            </a:fld>
            <a:endParaRPr lang="ko-KR" altLang="en-US" sz="1400" dirty="0">
              <a:solidFill>
                <a:srgbClr val="002060"/>
              </a:solidFill>
              <a:latin typeface="Times New Roman" pitchFamily="18" charset="0"/>
              <a:cs typeface="Times New Roman" pitchFamily="18" charset="0"/>
            </a:endParaRPr>
          </a:p>
        </p:txBody>
      </p:sp>
      <p:sp>
        <p:nvSpPr>
          <p:cNvPr id="3" name="TextBox 2"/>
          <p:cNvSpPr txBox="1"/>
          <p:nvPr/>
        </p:nvSpPr>
        <p:spPr>
          <a:xfrm>
            <a:off x="367656" y="148126"/>
            <a:ext cx="1167307" cy="400110"/>
          </a:xfrm>
          <a:prstGeom prst="rect">
            <a:avLst/>
          </a:prstGeom>
          <a:noFill/>
        </p:spPr>
        <p:txBody>
          <a:bodyPr wrap="none" rtlCol="0">
            <a:spAutoFit/>
          </a:bodyPr>
          <a:lstStyle/>
          <a:p>
            <a:r>
              <a:rPr lang="en-US" altLang="ko-KR" sz="2000" b="1" dirty="0">
                <a:latin typeface="Times New Roman" panose="02020603050405020304" pitchFamily="18" charset="0"/>
                <a:ea typeface="바탕" panose="02030600000101010101" pitchFamily="18" charset="-127"/>
                <a:cs typeface="Times New Roman" panose="02020603050405020304" pitchFamily="18" charset="0"/>
              </a:rPr>
              <a:t>Contents</a:t>
            </a:r>
            <a:endParaRPr lang="ko-KR" altLang="en-US" sz="2000" b="1" dirty="0">
              <a:latin typeface="Times New Roman" panose="02020603050405020304" pitchFamily="18" charset="0"/>
              <a:ea typeface="바탕" panose="02030600000101010101" pitchFamily="18" charset="-127"/>
              <a:cs typeface="Times New Roman" panose="02020603050405020304" pitchFamily="18" charset="0"/>
            </a:endParaRPr>
          </a:p>
        </p:txBody>
      </p:sp>
      <p:sp>
        <p:nvSpPr>
          <p:cNvPr id="4" name="TextBox 3"/>
          <p:cNvSpPr txBox="1"/>
          <p:nvPr/>
        </p:nvSpPr>
        <p:spPr>
          <a:xfrm>
            <a:off x="433387" y="690564"/>
            <a:ext cx="7806845" cy="2246769"/>
          </a:xfrm>
          <a:prstGeom prst="rect">
            <a:avLst/>
          </a:prstGeom>
          <a:noFill/>
        </p:spPr>
        <p:txBody>
          <a:bodyPr wrap="square" rtlCol="0">
            <a:spAutoFit/>
          </a:bodyPr>
          <a:lstStyle/>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Introduction to 4G LTE USB Modem and LTE Network</a:t>
            </a: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Advantages of 4G LTE Network</a:t>
            </a: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Features of 4G LTE USB Modem</a:t>
            </a: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Applications of 4G LTE USB Modem</a:t>
            </a: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Security and Privacy Considerations of 4G LTE </a:t>
            </a:r>
            <a:r>
              <a:rPr lang="en-US" sz="2000" dirty="0" smtClean="0">
                <a:latin typeface="Times New Roman" panose="02020603050405020304" pitchFamily="18" charset="0"/>
                <a:cs typeface="Times New Roman" panose="02020603050405020304" pitchFamily="18" charset="0"/>
              </a:rPr>
              <a:t>Network</a:t>
            </a: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Easy to </a:t>
            </a:r>
            <a:r>
              <a:rPr lang="en-US" sz="2000" dirty="0" smtClean="0">
                <a:latin typeface="Times New Roman" panose="02020603050405020304" pitchFamily="18" charset="0"/>
                <a:cs typeface="Times New Roman" panose="02020603050405020304" pitchFamily="18" charset="0"/>
              </a:rPr>
              <a:t>Use</a:t>
            </a:r>
          </a:p>
          <a:p>
            <a:pPr marL="457200" indent="-457200">
              <a:buFont typeface="+mj-lt"/>
              <a:buAutoNum type="arabicPeriod"/>
            </a:pPr>
            <a:r>
              <a:rPr lang="en-US" sz="2000" dirty="0" smtClean="0">
                <a:latin typeface="Times New Roman" panose="02020603050405020304" pitchFamily="18" charset="0"/>
                <a:cs typeface="Times New Roman" panose="02020603050405020304" pitchFamily="18" charset="0"/>
              </a:rPr>
              <a:t>Conclusion</a:t>
            </a:r>
            <a:endParaRPr lang="en-US" sz="2000"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8160440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3</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pPr>
              <a:defRPr/>
            </a:pPr>
            <a:r>
              <a:rPr lang="en-US" altLang="ko-KR" sz="2000" b="1" dirty="0">
                <a:latin typeface="Times New Roman" panose="02020603050405020304" pitchFamily="18" charset="0"/>
                <a:cs typeface="Times New Roman" panose="02020603050405020304" pitchFamily="18" charset="0"/>
              </a:rPr>
              <a:t>1</a:t>
            </a:r>
            <a:r>
              <a:rPr lang="en-US" altLang="ko-KR" sz="2000" b="1"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Introduction to 4G LTE USB Modem and LTE Network</a:t>
            </a:r>
            <a:endParaRPr lang="en-US" altLang="ko-KR" sz="2000" b="1" dirty="0">
              <a:latin typeface="Times New Roman" panose="02020603050405020304" pitchFamily="18" charset="0"/>
              <a:ea typeface="+mn-ea"/>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35"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858595" y="4729591"/>
            <a:ext cx="2208938"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4G LTE USB Modem</a:t>
            </a:r>
            <a:endParaRPr lang="en-US" dirty="0">
              <a:latin typeface="Times New Roman" panose="02020603050405020304" pitchFamily="18" charset="0"/>
              <a:cs typeface="Times New Roman" panose="02020603050405020304" pitchFamily="18" charset="0"/>
            </a:endParaRPr>
          </a:p>
        </p:txBody>
      </p:sp>
      <p:sp>
        <p:nvSpPr>
          <p:cNvPr id="4" name="AutoShape 2" descr="Support for WiFi LoRa 32 V3 (ESP32-S3 / SX1262) - Boards - OpenMQTTGatew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Times New Roman" panose="02020603050405020304" pitchFamily="18" charset="0"/>
              <a:cs typeface="Times New Roman" panose="02020603050405020304" pitchFamily="18" charset="0"/>
            </a:endParaRPr>
          </a:p>
        </p:txBody>
      </p:sp>
      <p:pic>
        <p:nvPicPr>
          <p:cNvPr id="17" name="Picture 16"/>
          <p:cNvPicPr>
            <a:picLocks noChangeAspect="1"/>
          </p:cNvPicPr>
          <p:nvPr/>
        </p:nvPicPr>
        <p:blipFill>
          <a:blip r:embed="rId4"/>
          <a:stretch>
            <a:fillRect/>
          </a:stretch>
        </p:blipFill>
        <p:spPr>
          <a:xfrm>
            <a:off x="949771" y="902835"/>
            <a:ext cx="3369808" cy="3656279"/>
          </a:xfrm>
          <a:prstGeom prst="rect">
            <a:avLst/>
          </a:prstGeom>
        </p:spPr>
      </p:pic>
      <p:sp>
        <p:nvSpPr>
          <p:cNvPr id="18" name="Rectangle 17"/>
          <p:cNvSpPr/>
          <p:nvPr/>
        </p:nvSpPr>
        <p:spPr>
          <a:xfrm>
            <a:off x="4908985" y="2197438"/>
            <a:ext cx="3777815" cy="2031325"/>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The fourth generation (4G) Long-Term Evolution (LTE) network is a wireless communication technology that offers high-speed internet connectivity. It is designed to provide faster data transfer rates, lower latency, and better network coverage compared to its predecessors</a:t>
            </a:r>
          </a:p>
        </p:txBody>
      </p:sp>
    </p:spTree>
    <p:custDataLst>
      <p:tags r:id="rId1"/>
    </p:custDataLst>
    <p:extLst>
      <p:ext uri="{BB962C8B-B14F-4D97-AF65-F5344CB8AC3E}">
        <p14:creationId xmlns:p14="http://schemas.microsoft.com/office/powerpoint/2010/main" val="1771287510"/>
      </p:ext>
    </p:extLst>
  </p:cSld>
  <p:clrMapOvr>
    <a:masterClrMapping/>
  </p:clrMapOvr>
  <mc:AlternateContent xmlns:mc="http://schemas.openxmlformats.org/markup-compatibility/2006" xmlns:p14="http://schemas.microsoft.com/office/powerpoint/2010/main">
    <mc:Choice Requires="p14">
      <p:transition spd="slow" p14:dur="2000" advTm="37933"/>
    </mc:Choice>
    <mc:Fallback xmlns="">
      <p:transition spd="slow" advTm="37933"/>
    </mc:Fallback>
  </mc:AlternateContent>
  <p:timing>
    <p:tnLst>
      <p:par>
        <p:cTn id="1" dur="indefinite" restart="never" nodeType="tmRoot"/>
      </p:par>
    </p:tnLst>
  </p:timing>
  <p:extLst mod="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4</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pPr>
              <a:defRPr/>
            </a:pPr>
            <a:r>
              <a:rPr lang="en-US" altLang="ko-KR" sz="2000" b="1" dirty="0" smtClean="0">
                <a:latin typeface="Times New Roman" panose="02020603050405020304" pitchFamily="18" charset="0"/>
                <a:cs typeface="Times New Roman" panose="02020603050405020304" pitchFamily="18" charset="0"/>
              </a:rPr>
              <a:t>2. </a:t>
            </a:r>
            <a:r>
              <a:rPr lang="en-US" sz="2000" dirty="0">
                <a:latin typeface="Times New Roman" panose="02020603050405020304" pitchFamily="18" charset="0"/>
                <a:cs typeface="Times New Roman" panose="02020603050405020304" pitchFamily="18" charset="0"/>
              </a:rPr>
              <a:t>Advantages of 4G LTE </a:t>
            </a:r>
            <a:r>
              <a:rPr lang="en-US" sz="2000" dirty="0" smtClean="0">
                <a:latin typeface="Times New Roman" panose="02020603050405020304" pitchFamily="18" charset="0"/>
                <a:cs typeface="Times New Roman" panose="02020603050405020304" pitchFamily="18" charset="0"/>
              </a:rPr>
              <a:t>Network</a:t>
            </a:r>
            <a:endParaRPr lang="en-US" sz="2000" dirty="0">
              <a:latin typeface="Times New Roman" panose="02020603050405020304" pitchFamily="18" charset="0"/>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35"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sp>
        <p:nvSpPr>
          <p:cNvPr id="4" name="AutoShape 2" descr="Support for WiFi LoRa 32 V3 (ESP32-S3 / SX1262) - Boards - OpenMQTTGatew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4"/>
          <a:stretch>
            <a:fillRect/>
          </a:stretch>
        </p:blipFill>
        <p:spPr>
          <a:xfrm>
            <a:off x="1537154" y="857884"/>
            <a:ext cx="4762500" cy="4762500"/>
          </a:xfrm>
          <a:prstGeom prst="rect">
            <a:avLst/>
          </a:prstGeom>
        </p:spPr>
      </p:pic>
    </p:spTree>
    <p:custDataLst>
      <p:tags r:id="rId1"/>
    </p:custDataLst>
    <p:extLst>
      <p:ext uri="{BB962C8B-B14F-4D97-AF65-F5344CB8AC3E}">
        <p14:creationId xmlns:p14="http://schemas.microsoft.com/office/powerpoint/2010/main" val="2580126252"/>
      </p:ext>
    </p:extLst>
  </p:cSld>
  <p:clrMapOvr>
    <a:masterClrMapping/>
  </p:clrMapOvr>
  <mc:AlternateContent xmlns:mc="http://schemas.openxmlformats.org/markup-compatibility/2006" xmlns:p14="http://schemas.microsoft.com/office/powerpoint/2010/main">
    <mc:Choice Requires="p14">
      <p:transition spd="slow" p14:dur="2000" advTm="37933"/>
    </mc:Choice>
    <mc:Fallback xmlns="">
      <p:transition spd="slow" advTm="37933"/>
    </mc:Fallback>
  </mc:AlternateContent>
  <p:timing>
    <p:tnLst>
      <p:par>
        <p:cTn id="1" dur="indefinite" restart="never" nodeType="tmRoot"/>
      </p:par>
    </p:tnLst>
  </p:timing>
  <p:extLst mod="1"/>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5</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pPr>
              <a:defRPr/>
            </a:pPr>
            <a:r>
              <a:rPr lang="en-US" altLang="ko-KR" sz="2000" b="1" dirty="0">
                <a:latin typeface="Times New Roman" panose="02020603050405020304" pitchFamily="18" charset="0"/>
                <a:cs typeface="Times New Roman" panose="02020603050405020304" pitchFamily="18" charset="0"/>
              </a:rPr>
              <a:t>3</a:t>
            </a:r>
            <a:r>
              <a:rPr lang="en-US" altLang="ko-KR" sz="2000" b="1"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Features of 4G LTE USB </a:t>
            </a:r>
            <a:r>
              <a:rPr lang="en-US" sz="2000" dirty="0" smtClean="0">
                <a:latin typeface="Times New Roman" panose="02020603050405020304" pitchFamily="18" charset="0"/>
                <a:cs typeface="Times New Roman" panose="02020603050405020304" pitchFamily="18" charset="0"/>
              </a:rPr>
              <a:t>Modem</a:t>
            </a:r>
            <a:endParaRPr lang="en-US" sz="2000" dirty="0">
              <a:latin typeface="Times New Roman" panose="02020603050405020304" pitchFamily="18" charset="0"/>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35"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sp>
        <p:nvSpPr>
          <p:cNvPr id="4" name="AutoShape 2" descr="Support for WiFi LoRa 32 V3 (ESP32-S3 / SX1262) - Boards - OpenMQTTGatew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32"/>
          <p:cNvSpPr/>
          <p:nvPr/>
        </p:nvSpPr>
        <p:spPr>
          <a:xfrm>
            <a:off x="740900" y="1881404"/>
            <a:ext cx="1466850" cy="156654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7" name="Picture 6"/>
          <p:cNvPicPr>
            <a:picLocks noChangeAspect="1"/>
          </p:cNvPicPr>
          <p:nvPr/>
        </p:nvPicPr>
        <p:blipFill rotWithShape="1">
          <a:blip r:embed="rId4"/>
          <a:srcRect t="32484" b="28779"/>
          <a:stretch/>
        </p:blipFill>
        <p:spPr>
          <a:xfrm>
            <a:off x="976790" y="1210025"/>
            <a:ext cx="3639185" cy="1409700"/>
          </a:xfrm>
          <a:prstGeom prst="rect">
            <a:avLst/>
          </a:prstGeom>
        </p:spPr>
      </p:pic>
      <p:pic>
        <p:nvPicPr>
          <p:cNvPr id="8" name="Picture 7"/>
          <p:cNvPicPr>
            <a:picLocks noChangeAspect="1"/>
          </p:cNvPicPr>
          <p:nvPr/>
        </p:nvPicPr>
        <p:blipFill>
          <a:blip r:embed="rId5"/>
          <a:stretch>
            <a:fillRect/>
          </a:stretch>
        </p:blipFill>
        <p:spPr>
          <a:xfrm rot="10800000">
            <a:off x="4751047" y="1551340"/>
            <a:ext cx="741997" cy="542925"/>
          </a:xfrm>
          <a:prstGeom prst="rect">
            <a:avLst/>
          </a:prstGeom>
        </p:spPr>
      </p:pic>
      <p:sp>
        <p:nvSpPr>
          <p:cNvPr id="9" name="Down Arrow 8"/>
          <p:cNvSpPr/>
          <p:nvPr/>
        </p:nvSpPr>
        <p:spPr>
          <a:xfrm rot="5400000">
            <a:off x="4280581" y="1509222"/>
            <a:ext cx="133825" cy="6644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28285" y="3023207"/>
            <a:ext cx="7245523" cy="1200329"/>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A 4G LTE USB modem typically comes with a built-in SIM card slot, which allows users to access the LTE network without the need for additional hardware. It also supports multiple frequency bands, making it compatible with different LTE networks around the world.</a:t>
            </a:r>
          </a:p>
        </p:txBody>
      </p:sp>
    </p:spTree>
    <p:custDataLst>
      <p:tags r:id="rId1"/>
    </p:custDataLst>
    <p:extLst>
      <p:ext uri="{BB962C8B-B14F-4D97-AF65-F5344CB8AC3E}">
        <p14:creationId xmlns:p14="http://schemas.microsoft.com/office/powerpoint/2010/main" val="1247999632"/>
      </p:ext>
    </p:extLst>
  </p:cSld>
  <p:clrMapOvr>
    <a:masterClrMapping/>
  </p:clrMapOvr>
  <mc:AlternateContent xmlns:mc="http://schemas.openxmlformats.org/markup-compatibility/2006" xmlns:p14="http://schemas.microsoft.com/office/powerpoint/2010/main">
    <mc:Choice Requires="p14">
      <p:transition spd="slow" p14:dur="2000" advTm="37933"/>
    </mc:Choice>
    <mc:Fallback xmlns="">
      <p:transition spd="slow" advTm="37933"/>
    </mc:Fallback>
  </mc:AlternateContent>
  <p:timing>
    <p:tnLst>
      <p:par>
        <p:cTn id="1" dur="indefinite" restart="never" nodeType="tmRoot"/>
      </p:par>
    </p:tnLst>
  </p:timing>
  <p:extLst mod="1"/>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6</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r>
              <a:rPr lang="en-US" altLang="ko-KR" sz="2000" b="1" dirty="0">
                <a:latin typeface="Times New Roman" panose="02020603050405020304" pitchFamily="18" charset="0"/>
                <a:cs typeface="Times New Roman" panose="02020603050405020304" pitchFamily="18" charset="0"/>
              </a:rPr>
              <a:t>4</a:t>
            </a:r>
            <a:r>
              <a:rPr lang="en-US" altLang="ko-KR" sz="2000" b="1"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Applications of 4G LTE USB Modem</a:t>
            </a:r>
            <a:endParaRPr lang="en-US" sz="2000" dirty="0">
              <a:latin typeface="Times New Roman" panose="02020603050405020304" pitchFamily="18" charset="0"/>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35"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직선 연결선 17"/>
          <p:cNvCxnSpPr/>
          <p:nvPr/>
        </p:nvCxnSpPr>
        <p:spPr bwMode="auto">
          <a:xfrm>
            <a:off x="360363" y="404813"/>
            <a:ext cx="0" cy="21240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384015" y="664946"/>
            <a:ext cx="4017177" cy="4015225"/>
            <a:chOff x="2668588" y="1290638"/>
            <a:chExt cx="3884612" cy="3884612"/>
          </a:xfrm>
        </p:grpSpPr>
        <p:pic>
          <p:nvPicPr>
            <p:cNvPr id="5" name="Picture 2" descr="Cheap 3G USB Modem Free Download Driver Wireless Wifi Modem CDMA(White) |  Joo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8588" y="1290638"/>
              <a:ext cx="3884612" cy="388461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100mbps 4g Lte Usb Wifi Modem 4g Usb Dongle Car Wifi Router Lte 4g Wifi  Dongle Network Adaptor With Sim Card Slot - 3g/4g Routers - AliExpress"/>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1800" t="1354" r="31258" b="1217"/>
            <a:stretch/>
          </p:blipFill>
          <p:spPr bwMode="auto">
            <a:xfrm rot="5400000">
              <a:off x="4396241" y="2561887"/>
              <a:ext cx="454704" cy="1497013"/>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Rectangle 8"/>
          <p:cNvSpPr/>
          <p:nvPr/>
        </p:nvSpPr>
        <p:spPr>
          <a:xfrm>
            <a:off x="800100" y="4512594"/>
            <a:ext cx="8000999" cy="1477328"/>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A 4G LTE USB modem can be used in various settings, such as homes, offices, and outdoor locations. It is particularly useful for people who need to work remotely or travel frequently.</a:t>
            </a:r>
          </a:p>
          <a:p>
            <a:r>
              <a:rPr lang="en-US" dirty="0">
                <a:latin typeface="Times New Roman" panose="02020603050405020304" pitchFamily="18" charset="0"/>
                <a:cs typeface="Times New Roman" panose="02020603050405020304" pitchFamily="18" charset="0"/>
              </a:rPr>
              <a:t>Some common applications of 4G LTE USB modems include video conferencing, online gaming, streaming high-definition videos, and downloading large files.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9510364"/>
      </p:ext>
    </p:extLst>
  </p:cSld>
  <p:clrMapOvr>
    <a:masterClrMapping/>
  </p:clrMapOvr>
  <mc:AlternateContent xmlns:mc="http://schemas.openxmlformats.org/markup-compatibility/2006" xmlns:p14="http://schemas.microsoft.com/office/powerpoint/2010/main">
    <mc:Choice Requires="p14">
      <p:transition spd="slow" p14:dur="2000" advTm="50296"/>
    </mc:Choice>
    <mc:Fallback xmlns="">
      <p:transition spd="slow" advTm="50296"/>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53200" y="6527800"/>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7</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r>
              <a:rPr lang="en-US" altLang="ko-KR" sz="2000" b="1" dirty="0">
                <a:latin typeface="Times New Roman" panose="02020603050405020304" pitchFamily="18" charset="0"/>
                <a:ea typeface="+mn-ea"/>
                <a:cs typeface="Times New Roman" panose="02020603050405020304" pitchFamily="18" charset="0"/>
              </a:rPr>
              <a:t>5</a:t>
            </a:r>
            <a:r>
              <a:rPr lang="en-US" altLang="ko-KR" sz="2000" b="1" dirty="0" smtClean="0">
                <a:latin typeface="Times New Roman" panose="02020603050405020304" pitchFamily="18" charset="0"/>
                <a:ea typeface="+mn-ea"/>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Security and Privacy Considerations of 4G LTE Network</a:t>
            </a:r>
            <a:endParaRPr lang="en-US" sz="2000" dirty="0">
              <a:latin typeface="Times New Roman" panose="02020603050405020304" pitchFamily="18" charset="0"/>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46"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pic>
        <p:nvPicPr>
          <p:cNvPr id="4098" name="Picture 2" descr="LTE (4G) network security model and its drawbacks covered in 5G netwo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2287" y="1071570"/>
            <a:ext cx="5667375" cy="4019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43513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30912" y="6480545"/>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8</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r>
              <a:rPr lang="en-US" altLang="ko-KR" sz="2000" b="1" dirty="0">
                <a:latin typeface="Times New Roman" panose="02020603050405020304" pitchFamily="18" charset="0"/>
                <a:ea typeface="+mn-ea"/>
                <a:cs typeface="Times New Roman" panose="02020603050405020304" pitchFamily="18" charset="0"/>
              </a:rPr>
              <a:t>6</a:t>
            </a:r>
            <a:r>
              <a:rPr lang="en-US" altLang="ko-KR" sz="2000" b="1" dirty="0" smtClean="0">
                <a:latin typeface="Times New Roman" panose="02020603050405020304" pitchFamily="18" charset="0"/>
                <a:ea typeface="+mn-ea"/>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Easy to Use</a:t>
            </a:r>
            <a:endParaRPr lang="en-US" sz="2000" dirty="0">
              <a:latin typeface="Times New Roman" panose="02020603050405020304" pitchFamily="18" charset="0"/>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46"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228725" y="4323263"/>
            <a:ext cx="7038975" cy="1200329"/>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Setting up your 4G LTE USB modem is easy! First, insert the SIM card provided by your cellular network provider into the modem. Next, connect the modem to your device using a USB cable. Finally, install any necessary drivers or software provided by the manufacturer.</a:t>
            </a:r>
          </a:p>
        </p:txBody>
      </p:sp>
      <p:pic>
        <p:nvPicPr>
          <p:cNvPr id="32" name="Picture 31"/>
          <p:cNvPicPr>
            <a:picLocks noChangeAspect="1"/>
          </p:cNvPicPr>
          <p:nvPr/>
        </p:nvPicPr>
        <p:blipFill rotWithShape="1">
          <a:blip r:embed="rId3"/>
          <a:srcRect t="32484" b="28779"/>
          <a:stretch/>
        </p:blipFill>
        <p:spPr>
          <a:xfrm>
            <a:off x="1881665" y="690570"/>
            <a:ext cx="3639185" cy="1409700"/>
          </a:xfrm>
          <a:prstGeom prst="rect">
            <a:avLst/>
          </a:prstGeom>
        </p:spPr>
      </p:pic>
      <p:pic>
        <p:nvPicPr>
          <p:cNvPr id="33" name="Picture 32"/>
          <p:cNvPicPr>
            <a:picLocks noChangeAspect="1"/>
          </p:cNvPicPr>
          <p:nvPr/>
        </p:nvPicPr>
        <p:blipFill>
          <a:blip r:embed="rId4"/>
          <a:stretch>
            <a:fillRect/>
          </a:stretch>
        </p:blipFill>
        <p:spPr>
          <a:xfrm rot="10800000">
            <a:off x="5655922" y="1031885"/>
            <a:ext cx="741997" cy="542925"/>
          </a:xfrm>
          <a:prstGeom prst="rect">
            <a:avLst/>
          </a:prstGeom>
        </p:spPr>
      </p:pic>
      <p:sp>
        <p:nvSpPr>
          <p:cNvPr id="34" name="Down Arrow 33"/>
          <p:cNvSpPr/>
          <p:nvPr/>
        </p:nvSpPr>
        <p:spPr>
          <a:xfrm rot="5400000">
            <a:off x="5185456" y="989767"/>
            <a:ext cx="133825" cy="6644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7172" name="Picture 4" descr="Unlocked 4G LTE Modem Wireless Router USB Dongle Mobile Broadband WIFI SIM  Card – ASA College: Florida"/>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34340"/>
          <a:stretch/>
        </p:blipFill>
        <p:spPr bwMode="auto">
          <a:xfrm>
            <a:off x="2077351" y="2302920"/>
            <a:ext cx="2155798" cy="141549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364006" y="1118681"/>
            <a:ext cx="300082"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1</a:t>
            </a:r>
            <a:endParaRPr lang="en-US"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378058" y="2667730"/>
            <a:ext cx="300082"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2</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95266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그룹 13"/>
          <p:cNvGrpSpPr>
            <a:grpSpLocks/>
          </p:cNvGrpSpPr>
          <p:nvPr/>
        </p:nvGrpSpPr>
        <p:grpSpPr bwMode="auto">
          <a:xfrm>
            <a:off x="0" y="494858"/>
            <a:ext cx="9080163" cy="52833"/>
            <a:chOff x="107506" y="495917"/>
            <a:chExt cx="9081088" cy="52831"/>
          </a:xfrm>
        </p:grpSpPr>
        <p:cxnSp>
          <p:nvCxnSpPr>
            <p:cNvPr id="16" name="직선 연결선 15"/>
            <p:cNvCxnSpPr/>
            <p:nvPr/>
          </p:nvCxnSpPr>
          <p:spPr>
            <a:xfrm>
              <a:off x="4723951" y="495917"/>
              <a:ext cx="4464643" cy="0"/>
            </a:xfrm>
            <a:prstGeom prst="line">
              <a:avLst/>
            </a:prstGeom>
            <a:ln w="107950">
              <a:gradFill flip="none" rotWithShape="1">
                <a:gsLst>
                  <a:gs pos="100000">
                    <a:schemeClr val="tx2"/>
                  </a:gs>
                  <a:gs pos="0">
                    <a:schemeClr val="bg1"/>
                  </a:gs>
                </a:gsLst>
                <a:lin ang="0" scaled="0"/>
                <a:tileRect/>
              </a:gra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p:nvPr/>
          </p:nvCxnSpPr>
          <p:spPr>
            <a:xfrm>
              <a:off x="107506" y="548748"/>
              <a:ext cx="8425702" cy="0"/>
            </a:xfrm>
            <a:prstGeom prst="line">
              <a:avLst/>
            </a:prstGeom>
            <a:ln w="15875"/>
          </p:spPr>
          <p:style>
            <a:lnRef idx="1">
              <a:schemeClr val="accent1"/>
            </a:lnRef>
            <a:fillRef idx="0">
              <a:schemeClr val="accent1"/>
            </a:fillRef>
            <a:effectRef idx="0">
              <a:schemeClr val="accent1"/>
            </a:effectRef>
            <a:fontRef idx="minor">
              <a:schemeClr val="tx1"/>
            </a:fontRef>
          </p:style>
        </p:cxnSp>
      </p:grpSp>
      <p:sp>
        <p:nvSpPr>
          <p:cNvPr id="2" name="슬라이드 번호 개체 틀 1"/>
          <p:cNvSpPr>
            <a:spLocks noGrp="1"/>
          </p:cNvSpPr>
          <p:nvPr>
            <p:ph type="sldNum" sz="quarter" idx="12"/>
          </p:nvPr>
        </p:nvSpPr>
        <p:spPr>
          <a:xfrm>
            <a:off x="6530912" y="6480545"/>
            <a:ext cx="2133600" cy="365125"/>
          </a:xfrm>
        </p:spPr>
        <p:txBody>
          <a:bodyPr/>
          <a:lstStyle/>
          <a:p>
            <a:pPr>
              <a:defRPr/>
            </a:pPr>
            <a:fld id="{5E9AE611-6383-4613-AE9B-AAAFA1781735}" type="slidenum">
              <a:rPr lang="ko-KR" altLang="en-US" sz="1400">
                <a:solidFill>
                  <a:srgbClr val="002060"/>
                </a:solidFill>
                <a:latin typeface="Times New Roman" panose="02020603050405020304" pitchFamily="18" charset="0"/>
                <a:cs typeface="Times New Roman" pitchFamily="18" charset="0"/>
              </a:rPr>
              <a:pPr>
                <a:defRPr/>
              </a:pPr>
              <a:t>9</a:t>
            </a:fld>
            <a:endParaRPr lang="ko-KR" altLang="en-US" sz="1400" dirty="0">
              <a:solidFill>
                <a:srgbClr val="002060"/>
              </a:solidFill>
              <a:latin typeface="Times New Roman" pitchFamily="18" charset="0"/>
              <a:cs typeface="Times New Roman" pitchFamily="18" charset="0"/>
            </a:endParaRPr>
          </a:p>
        </p:txBody>
      </p:sp>
      <p:sp>
        <p:nvSpPr>
          <p:cNvPr id="3" name="AutoShape 4" descr="Diagram of the electric fields (blue) and magnetic fields (red) radiated by  a dipole antenna (black rods) during transmission. | 첨단 기술, 기술, 과학"/>
          <p:cNvSpPr>
            <a:spLocks noChangeAspect="1" noChangeArrowheads="1"/>
          </p:cNvSpPr>
          <p:nvPr/>
        </p:nvSpPr>
        <p:spPr bwMode="auto">
          <a:xfrm>
            <a:off x="1682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latin typeface="Times New Roman" panose="02020603050405020304" pitchFamily="18" charset="0"/>
              <a:cs typeface="Times New Roman" panose="02020603050405020304" pitchFamily="18" charset="0"/>
            </a:endParaRPr>
          </a:p>
        </p:txBody>
      </p:sp>
      <p:sp>
        <p:nvSpPr>
          <p:cNvPr id="19" name="Text Box 3"/>
          <p:cNvSpPr txBox="1">
            <a:spLocks noChangeArrowheads="1"/>
          </p:cNvSpPr>
          <p:nvPr/>
        </p:nvSpPr>
        <p:spPr bwMode="auto">
          <a:xfrm>
            <a:off x="398271" y="139700"/>
            <a:ext cx="7696200" cy="400110"/>
          </a:xfrm>
          <a:prstGeom prst="rect">
            <a:avLst/>
          </a:prstGeom>
          <a:noFill/>
          <a:ln w="9525">
            <a:noFill/>
            <a:miter lim="800000"/>
            <a:headEnd/>
            <a:tailEnd/>
          </a:ln>
        </p:spPr>
        <p:txBody>
          <a:bodyPr>
            <a:spAutoFit/>
          </a:bodyPr>
          <a:lstStyle/>
          <a:p>
            <a:r>
              <a:rPr lang="en-US" altLang="ko-KR" sz="2000" b="1" dirty="0">
                <a:latin typeface="Times New Roman" panose="02020603050405020304" pitchFamily="18" charset="0"/>
                <a:ea typeface="+mn-ea"/>
                <a:cs typeface="Times New Roman" panose="02020603050405020304" pitchFamily="18" charset="0"/>
              </a:rPr>
              <a:t>7</a:t>
            </a:r>
            <a:r>
              <a:rPr lang="en-US" altLang="ko-KR" sz="2000" b="1" dirty="0" smtClean="0">
                <a:latin typeface="Times New Roman" panose="02020603050405020304" pitchFamily="18" charset="0"/>
                <a:ea typeface="+mn-ea"/>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Conclusion</a:t>
            </a:r>
            <a:endParaRPr lang="en-US" sz="2000" dirty="0">
              <a:latin typeface="Times New Roman" panose="02020603050405020304" pitchFamily="18" charset="0"/>
              <a:cs typeface="Times New Roman" panose="02020603050405020304" pitchFamily="18" charset="0"/>
            </a:endParaRPr>
          </a:p>
        </p:txBody>
      </p:sp>
      <p:sp>
        <p:nvSpPr>
          <p:cNvPr id="22" name="Rectangle 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3" name="Rectangle 1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4" name="Rectangle 14"/>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5" name="Rectangle 16"/>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6"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7"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8"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29" name="Rectangle 10"/>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0" name="Rectangle 7"/>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sp>
        <p:nvSpPr>
          <p:cNvPr id="31"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kumimoji="1">
                <a:solidFill>
                  <a:schemeClr val="tx1"/>
                </a:solidFill>
                <a:latin typeface="Gulim" panose="020B0600000101010101" pitchFamily="50" charset="-127"/>
                <a:ea typeface="Gulim" panose="020B0600000101010101" pitchFamily="50" charset="-127"/>
              </a:defRPr>
            </a:lvl1pPr>
            <a:lvl2pPr marL="742950" indent="-285750">
              <a:defRPr kumimoji="1">
                <a:solidFill>
                  <a:schemeClr val="tx1"/>
                </a:solidFill>
                <a:latin typeface="Gulim" panose="020B0600000101010101" pitchFamily="50" charset="-127"/>
                <a:ea typeface="Gulim" panose="020B0600000101010101" pitchFamily="50" charset="-127"/>
              </a:defRPr>
            </a:lvl2pPr>
            <a:lvl3pPr marL="1143000" indent="-228600">
              <a:defRPr kumimoji="1">
                <a:solidFill>
                  <a:schemeClr val="tx1"/>
                </a:solidFill>
                <a:latin typeface="Gulim" panose="020B0600000101010101" pitchFamily="50" charset="-127"/>
                <a:ea typeface="Gulim" panose="020B0600000101010101" pitchFamily="50" charset="-127"/>
              </a:defRPr>
            </a:lvl3pPr>
            <a:lvl4pPr marL="1600200" indent="-228600">
              <a:defRPr kumimoji="1">
                <a:solidFill>
                  <a:schemeClr val="tx1"/>
                </a:solidFill>
                <a:latin typeface="Gulim" panose="020B0600000101010101" pitchFamily="50" charset="-127"/>
                <a:ea typeface="Gulim" panose="020B0600000101010101" pitchFamily="50" charset="-127"/>
              </a:defRPr>
            </a:lvl4pPr>
            <a:lvl5pPr marL="2057400" indent="-228600">
              <a:defRPr kumimoji="1">
                <a:solidFill>
                  <a:schemeClr val="tx1"/>
                </a:solidFill>
                <a:latin typeface="Gulim" panose="020B0600000101010101" pitchFamily="50" charset="-127"/>
                <a:ea typeface="Gulim" panose="020B0600000101010101" pitchFamily="50" charset="-127"/>
              </a:defRPr>
            </a:lvl5pPr>
            <a:lvl6pPr marL="25146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6pPr>
            <a:lvl7pPr marL="29718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7pPr>
            <a:lvl8pPr marL="34290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8pPr>
            <a:lvl9pPr marL="3886200" indent="-228600" eaLnBrk="0" fontAlgn="base" hangingPunct="0">
              <a:spcBef>
                <a:spcPct val="0"/>
              </a:spcBef>
              <a:spcAft>
                <a:spcPct val="0"/>
              </a:spcAft>
              <a:defRPr kumimoji="1">
                <a:solidFill>
                  <a:schemeClr val="tx1"/>
                </a:solidFill>
                <a:latin typeface="Gulim" panose="020B0600000101010101" pitchFamily="50" charset="-127"/>
                <a:ea typeface="Gulim" panose="020B0600000101010101" pitchFamily="50" charset="-127"/>
              </a:defRPr>
            </a:lvl9pPr>
          </a:lstStyle>
          <a:p>
            <a:endParaRPr lang="en-US" altLang="en-US">
              <a:latin typeface="Times New Roman" panose="02020603050405020304" pitchFamily="18" charset="0"/>
              <a:cs typeface="Times New Roman" panose="02020603050405020304" pitchFamily="18" charset="0"/>
            </a:endParaRPr>
          </a:p>
        </p:txBody>
      </p:sp>
      <p:cxnSp>
        <p:nvCxnSpPr>
          <p:cNvPr id="46" name="직선 연결선 16"/>
          <p:cNvCxnSpPr/>
          <p:nvPr/>
        </p:nvCxnSpPr>
        <p:spPr bwMode="auto">
          <a:xfrm>
            <a:off x="287338" y="260350"/>
            <a:ext cx="0" cy="4537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직선 연결선 17"/>
          <p:cNvCxnSpPr/>
          <p:nvPr/>
        </p:nvCxnSpPr>
        <p:spPr bwMode="auto">
          <a:xfrm>
            <a:off x="360363" y="404813"/>
            <a:ext cx="0" cy="2124075"/>
          </a:xfrm>
          <a:prstGeom prst="line">
            <a:avLst/>
          </a:prstGeom>
        </p:spPr>
        <p:style>
          <a:lnRef idx="1">
            <a:schemeClr val="accent1"/>
          </a:lnRef>
          <a:fillRef idx="0">
            <a:schemeClr val="accent1"/>
          </a:fillRef>
          <a:effectRef idx="0">
            <a:schemeClr val="accent1"/>
          </a:effectRef>
          <a:fontRef idx="minor">
            <a:schemeClr val="tx1"/>
          </a:fontRef>
        </p:style>
      </p:cxnSp>
      <p:pic>
        <p:nvPicPr>
          <p:cNvPr id="5124" name="Picture 4" descr="private 5g network solutions &amp; providers u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7027" y="823973"/>
            <a:ext cx="4691153" cy="312896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74677" y="4229217"/>
            <a:ext cx="8274048" cy="2031325"/>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In conclusion, the 4G LTE USB modem is an essential tool for anyone who needs a fast, reliable, and secure internet connection on-the-go. Whether you're traveling, working remotely, or just need a backup internet connection, this device can provide you with the connectivity you need.</a:t>
            </a:r>
          </a:p>
          <a:p>
            <a:r>
              <a:rPr lang="en-US" dirty="0">
                <a:latin typeface="Times New Roman" panose="02020603050405020304" pitchFamily="18" charset="0"/>
                <a:cs typeface="Times New Roman" panose="02020603050405020304" pitchFamily="18" charset="0"/>
              </a:rPr>
              <a:t>So why not give it a try? With its numerous benefits and easy setup process, the 4G LTE USB modem is a must-have for anyone who values staying connected in today's digital world.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07292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8.5"/>
</p:tagLst>
</file>

<file path=ppt/tags/tag2.xml><?xml version="1.0" encoding="utf-8"?>
<p:tagLst xmlns:a="http://schemas.openxmlformats.org/drawingml/2006/main" xmlns:r="http://schemas.openxmlformats.org/officeDocument/2006/relationships" xmlns:p="http://schemas.openxmlformats.org/presentationml/2006/main">
  <p:tag name="TIMING" val="|1.5"/>
</p:tagLst>
</file>

<file path=ppt/tags/tag3.xml><?xml version="1.0" encoding="utf-8"?>
<p:tagLst xmlns:a="http://schemas.openxmlformats.org/drawingml/2006/main" xmlns:r="http://schemas.openxmlformats.org/officeDocument/2006/relationships" xmlns:p="http://schemas.openxmlformats.org/presentationml/2006/main">
  <p:tag name="TIMING" val="|17.5"/>
</p:tagLst>
</file>

<file path=ppt/tags/tag4.xml><?xml version="1.0" encoding="utf-8"?>
<p:tagLst xmlns:a="http://schemas.openxmlformats.org/drawingml/2006/main" xmlns:r="http://schemas.openxmlformats.org/officeDocument/2006/relationships" xmlns:p="http://schemas.openxmlformats.org/presentationml/2006/main">
  <p:tag name="TIMING" val="|17.5"/>
</p:tagLst>
</file>

<file path=ppt/tags/tag5.xml><?xml version="1.0" encoding="utf-8"?>
<p:tagLst xmlns:a="http://schemas.openxmlformats.org/drawingml/2006/main" xmlns:r="http://schemas.openxmlformats.org/officeDocument/2006/relationships" xmlns:p="http://schemas.openxmlformats.org/presentationml/2006/main">
  <p:tag name="TIMING" val="|17.5"/>
</p:tagLst>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73252</TotalTime>
  <Words>1162</Words>
  <Application>Microsoft Office PowerPoint</Application>
  <PresentationFormat>On-screen Show (4:3)</PresentationFormat>
  <Paragraphs>71</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바탕</vt:lpstr>
      <vt:lpstr>Gulim</vt:lpstr>
      <vt:lpstr>Gulim</vt:lpstr>
      <vt:lpstr>HYHeadLine-Medium</vt:lpstr>
      <vt:lpstr>맑은 고딕</vt:lpstr>
      <vt:lpstr>Arial</vt:lpstr>
      <vt:lpstr>Times New Roman</vt:lpstr>
      <vt:lpstr>Office 테마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JulianNo2</dc:creator>
  <cp:lastModifiedBy>Bayarsaikhan</cp:lastModifiedBy>
  <cp:revision>1351</cp:revision>
  <dcterms:created xsi:type="dcterms:W3CDTF">2013-03-19T04:41:05Z</dcterms:created>
  <dcterms:modified xsi:type="dcterms:W3CDTF">2023-06-02T09:34:19Z</dcterms:modified>
</cp:coreProperties>
</file>